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1" r:id="rId2"/>
    <p:sldId id="343" r:id="rId3"/>
    <p:sldId id="262" r:id="rId4"/>
    <p:sldId id="263" r:id="rId5"/>
    <p:sldId id="264" r:id="rId6"/>
    <p:sldId id="265" r:id="rId7"/>
    <p:sldId id="266" r:id="rId8"/>
    <p:sldId id="394" r:id="rId9"/>
    <p:sldId id="273" r:id="rId10"/>
    <p:sldId id="274" r:id="rId11"/>
    <p:sldId id="275" r:id="rId12"/>
    <p:sldId id="276" r:id="rId13"/>
    <p:sldId id="395" r:id="rId14"/>
    <p:sldId id="277" r:id="rId15"/>
    <p:sldId id="278" r:id="rId16"/>
    <p:sldId id="279" r:id="rId17"/>
    <p:sldId id="280" r:id="rId18"/>
    <p:sldId id="281" r:id="rId19"/>
    <p:sldId id="393" r:id="rId20"/>
    <p:sldId id="260" r:id="rId21"/>
    <p:sldId id="270" r:id="rId22"/>
    <p:sldId id="271" r:id="rId23"/>
    <p:sldId id="272" r:id="rId24"/>
    <p:sldId id="396" r:id="rId25"/>
    <p:sldId id="397" r:id="rId26"/>
    <p:sldId id="389" r:id="rId27"/>
    <p:sldId id="391" r:id="rId28"/>
    <p:sldId id="392" r:id="rId29"/>
    <p:sldId id="257" r:id="rId30"/>
    <p:sldId id="259" r:id="rId31"/>
    <p:sldId id="398"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0" autoAdjust="0"/>
    <p:restoredTop sz="93079" autoAdjust="0"/>
  </p:normalViewPr>
  <p:slideViewPr>
    <p:cSldViewPr snapToGrid="0">
      <p:cViewPr>
        <p:scale>
          <a:sx n="76" d="100"/>
          <a:sy n="76" d="100"/>
        </p:scale>
        <p:origin x="-696" y="-6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EE718B-005E-4E8E-A74E-4EEAA2625728}" type="datetimeFigureOut">
              <a:rPr lang="nl-NL" smtClean="0"/>
              <a:t>31-10-19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EA4C7-AA0F-4AB7-A5AF-6B07BCB53335}" type="slidenum">
              <a:rPr lang="nl-NL" smtClean="0"/>
              <a:t>‹nr.›</a:t>
            </a:fld>
            <a:endParaRPr lang="nl-NL"/>
          </a:p>
        </p:txBody>
      </p:sp>
    </p:spTree>
    <p:extLst>
      <p:ext uri="{BB962C8B-B14F-4D97-AF65-F5344CB8AC3E}">
        <p14:creationId xmlns:p14="http://schemas.microsoft.com/office/powerpoint/2010/main" val="265592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Mijn vader had graag boer willen worden. Maar zijn vader vond dat niet zo’n goed vooruitzicht. Toen al. Dus hij werd biologie leraar. En hij trouwde met een wiskunde lerares. </a:t>
            </a:r>
          </a:p>
          <a:p>
            <a:r>
              <a:rPr lang="nl-NL" dirty="0"/>
              <a:t>In die tijd presenteerde de Club van Rome een rapport dat suggereerden dat het zo niet langer kon. En zo besloten mijn vader en verschillende mensen om hem heen dat het anders moest. Dus bouwden ze geïsoleerde woningen terwijl het gas nog niets koste. En ze richten een natuurbeschermingsvereniging en een kringloopcentrum op. Want, zo vonden zij, we moeten de wereld toch minstens net zo mooi doorgeven aan onze kinderen als wij hem aantroffen. </a:t>
            </a:r>
          </a:p>
          <a:p>
            <a:endParaRPr lang="nl-NL" dirty="0"/>
          </a:p>
          <a:p>
            <a:r>
              <a:rPr lang="nl-NL" dirty="0"/>
              <a:t>Ik was nog maar een manneke, maar toch heb ik hier veel van meegekregen. Misschien wel als belangrijkste dat ik zélf in grote mate invloed kan hebben hoe mijn eigen wereld eruit ziet. Niet groots en wereldschokkend, maar gewoon dichtbij. </a:t>
            </a:r>
          </a:p>
          <a:p>
            <a:endParaRPr lang="nl-NL" dirty="0"/>
          </a:p>
          <a:p>
            <a:r>
              <a:rPr lang="nl-NL" dirty="0"/>
              <a:t>Nu was ik vooral gefascineerd door technologie en hoe je die kunt gebruiken om dingen mogelijk te maken. En zo is denk ik uiteindelijk het idee ontstaan: als iedereen op de wereld nu eens voor zichzelf zou kunnen telen, zou er dan veel duurzamer met de bodem en gezonder voedsel ?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1AAEA4C7-AA0F-4AB7-A5AF-6B07BCB53335}" type="slidenum">
              <a:rPr lang="nl-NL" smtClean="0"/>
              <a:t>1</a:t>
            </a:fld>
            <a:endParaRPr lang="nl-NL"/>
          </a:p>
        </p:txBody>
      </p:sp>
    </p:spTree>
    <p:extLst>
      <p:ext uri="{BB962C8B-B14F-4D97-AF65-F5344CB8AC3E}">
        <p14:creationId xmlns:p14="http://schemas.microsoft.com/office/powerpoint/2010/main" val="1079857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Dit is waar pixellandbouw zijn entree maakt. Pixel </a:t>
            </a:r>
            <a:r>
              <a:rPr lang="nl-NL" sz="1200" kern="1200" dirty="0" err="1">
                <a:solidFill>
                  <a:schemeClr val="tx1"/>
                </a:solidFill>
                <a:effectLst/>
                <a:latin typeface="+mn-lt"/>
                <a:ea typeface="+mn-ea"/>
                <a:cs typeface="+mn-cs"/>
              </a:rPr>
              <a:t>Farming</a:t>
            </a:r>
            <a:r>
              <a:rPr lang="nl-NL" sz="1200" kern="1200" dirty="0">
                <a:solidFill>
                  <a:schemeClr val="tx1"/>
                </a:solidFill>
                <a:effectLst/>
                <a:latin typeface="+mn-lt"/>
                <a:ea typeface="+mn-ea"/>
                <a:cs typeface="+mn-cs"/>
              </a:rPr>
              <a:t> laat ons digitale technologie gebruiken om onze voedselproductie te beheren.</a:t>
            </a:r>
          </a:p>
          <a:p>
            <a:r>
              <a:rPr lang="nl-NL" sz="1200" kern="1200" dirty="0">
                <a:solidFill>
                  <a:schemeClr val="tx1"/>
                </a:solidFill>
                <a:effectLst/>
                <a:latin typeface="+mn-lt"/>
                <a:ea typeface="+mn-ea"/>
                <a:cs typeface="+mn-cs"/>
              </a:rPr>
              <a:t>Pixel-landbouwrobots laten onze gewassen groeien, van grondbewerking tot </a:t>
            </a:r>
            <a:r>
              <a:rPr lang="nl-NL" sz="1200" b="1" kern="1200" dirty="0">
                <a:solidFill>
                  <a:schemeClr val="tx1"/>
                </a:solidFill>
                <a:effectLst/>
                <a:latin typeface="+mn-lt"/>
                <a:ea typeface="+mn-ea"/>
                <a:cs typeface="+mn-cs"/>
              </a:rPr>
              <a:t>zaaien, wieden en oogsten</a:t>
            </a:r>
            <a:r>
              <a:rPr lang="nl-NL" sz="1200" kern="1200" dirty="0">
                <a:solidFill>
                  <a:schemeClr val="tx1"/>
                </a:solidFill>
                <a:effectLst/>
                <a:latin typeface="+mn-lt"/>
                <a:ea typeface="+mn-ea"/>
                <a:cs typeface="+mn-cs"/>
              </a:rPr>
              <a:t>. Super licht van gewicht, volledig elektrisch, </a:t>
            </a:r>
            <a:r>
              <a:rPr lang="nl-NL" sz="1200" b="1" kern="1200" dirty="0">
                <a:solidFill>
                  <a:schemeClr val="tx1"/>
                </a:solidFill>
                <a:effectLst/>
                <a:latin typeface="+mn-lt"/>
                <a:ea typeface="+mn-ea"/>
                <a:cs typeface="+mn-cs"/>
              </a:rPr>
              <a:t>geen uitstoot</a:t>
            </a:r>
            <a:r>
              <a:rPr lang="nl-NL" sz="1200" kern="120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E1A38B60-96D6-4BD2-B8B2-89739DF7B23C}" type="slidenum">
              <a:rPr lang="nl-NL" smtClean="0"/>
              <a:t>25</a:t>
            </a:fld>
            <a:endParaRPr lang="nl-NL"/>
          </a:p>
        </p:txBody>
      </p:sp>
    </p:spTree>
    <p:extLst>
      <p:ext uri="{BB962C8B-B14F-4D97-AF65-F5344CB8AC3E}">
        <p14:creationId xmlns:p14="http://schemas.microsoft.com/office/powerpoint/2010/main" val="141367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Nieuwsgierig geworden hoe we dit bereiken? Doe met ons mee op deze geweldige reis naar een zelfvoorzienende toekomst!</a:t>
            </a:r>
          </a:p>
        </p:txBody>
      </p:sp>
      <p:sp>
        <p:nvSpPr>
          <p:cNvPr id="4" name="Tijdelijke aanduiding voor dianummer 3"/>
          <p:cNvSpPr>
            <a:spLocks noGrp="1"/>
          </p:cNvSpPr>
          <p:nvPr>
            <p:ph type="sldNum" sz="quarter" idx="10"/>
          </p:nvPr>
        </p:nvSpPr>
        <p:spPr/>
        <p:txBody>
          <a:bodyPr/>
          <a:lstStyle/>
          <a:p>
            <a:fld id="{E1A38B60-96D6-4BD2-B8B2-89739DF7B23C}" type="slidenum">
              <a:rPr lang="nl-NL" smtClean="0"/>
              <a:t>31</a:t>
            </a:fld>
            <a:endParaRPr lang="nl-NL"/>
          </a:p>
        </p:txBody>
      </p:sp>
    </p:spTree>
    <p:extLst>
      <p:ext uri="{BB962C8B-B14F-4D97-AF65-F5344CB8AC3E}">
        <p14:creationId xmlns:p14="http://schemas.microsoft.com/office/powerpoint/2010/main" val="918780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we willen niet terug naar de middeleeuwen en op het veld werken. We willen het comfort van het moderne leven van nu.</a:t>
            </a:r>
          </a:p>
          <a:p>
            <a:endParaRPr lang="nl-NL" dirty="0"/>
          </a:p>
        </p:txBody>
      </p:sp>
      <p:sp>
        <p:nvSpPr>
          <p:cNvPr id="4" name="Tijdelijke aanduiding voor dianummer 3"/>
          <p:cNvSpPr>
            <a:spLocks noGrp="1"/>
          </p:cNvSpPr>
          <p:nvPr>
            <p:ph type="sldNum" sz="quarter" idx="10"/>
          </p:nvPr>
        </p:nvSpPr>
        <p:spPr/>
        <p:txBody>
          <a:bodyPr/>
          <a:lstStyle/>
          <a:p>
            <a:fld id="{5827BFED-D4B2-4D7A-B49B-B6EBFE7E61F3}" type="slidenum">
              <a:rPr lang="nl-NL" smtClean="0"/>
              <a:t>2</a:t>
            </a:fld>
            <a:endParaRPr lang="nl-NL"/>
          </a:p>
        </p:txBody>
      </p:sp>
    </p:spTree>
    <p:extLst>
      <p:ext uri="{BB962C8B-B14F-4D97-AF65-F5344CB8AC3E}">
        <p14:creationId xmlns:p14="http://schemas.microsoft.com/office/powerpoint/2010/main" val="2736890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Beleving en voeding</a:t>
            </a:r>
          </a:p>
        </p:txBody>
      </p:sp>
      <p:sp>
        <p:nvSpPr>
          <p:cNvPr id="4" name="Tijdelijke aanduiding voor dianummer 3"/>
          <p:cNvSpPr>
            <a:spLocks noGrp="1"/>
          </p:cNvSpPr>
          <p:nvPr>
            <p:ph type="sldNum" sz="quarter" idx="5"/>
          </p:nvPr>
        </p:nvSpPr>
        <p:spPr/>
        <p:txBody>
          <a:bodyPr/>
          <a:lstStyle/>
          <a:p>
            <a:fld id="{1AAEA4C7-AA0F-4AB7-A5AF-6B07BCB53335}" type="slidenum">
              <a:rPr lang="nl-NL" smtClean="0"/>
              <a:t>4</a:t>
            </a:fld>
            <a:endParaRPr lang="nl-NL"/>
          </a:p>
        </p:txBody>
      </p:sp>
    </p:spTree>
    <p:extLst>
      <p:ext uri="{BB962C8B-B14F-4D97-AF65-F5344CB8AC3E}">
        <p14:creationId xmlns:p14="http://schemas.microsoft.com/office/powerpoint/2010/main" val="103068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Robots doen het zware werk</a:t>
            </a:r>
          </a:p>
        </p:txBody>
      </p:sp>
      <p:sp>
        <p:nvSpPr>
          <p:cNvPr id="4" name="Tijdelijke aanduiding voor dianummer 3"/>
          <p:cNvSpPr>
            <a:spLocks noGrp="1"/>
          </p:cNvSpPr>
          <p:nvPr>
            <p:ph type="sldNum" sz="quarter" idx="5"/>
          </p:nvPr>
        </p:nvSpPr>
        <p:spPr/>
        <p:txBody>
          <a:bodyPr/>
          <a:lstStyle/>
          <a:p>
            <a:fld id="{1AAEA4C7-AA0F-4AB7-A5AF-6B07BCB53335}" type="slidenum">
              <a:rPr lang="nl-NL" smtClean="0"/>
              <a:t>5</a:t>
            </a:fld>
            <a:endParaRPr lang="nl-NL"/>
          </a:p>
        </p:txBody>
      </p:sp>
    </p:spTree>
    <p:extLst>
      <p:ext uri="{BB962C8B-B14F-4D97-AF65-F5344CB8AC3E}">
        <p14:creationId xmlns:p14="http://schemas.microsoft.com/office/powerpoint/2010/main" val="107584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we willen niet terug naar de middeleeuwen en op het veld werken. We willen het comfort van het moderne leven van nu.</a:t>
            </a:r>
          </a:p>
          <a:p>
            <a:endParaRPr lang="nl-NL" dirty="0"/>
          </a:p>
        </p:txBody>
      </p:sp>
      <p:sp>
        <p:nvSpPr>
          <p:cNvPr id="4" name="Tijdelijke aanduiding voor dianummer 3"/>
          <p:cNvSpPr>
            <a:spLocks noGrp="1"/>
          </p:cNvSpPr>
          <p:nvPr>
            <p:ph type="sldNum" sz="quarter" idx="10"/>
          </p:nvPr>
        </p:nvSpPr>
        <p:spPr/>
        <p:txBody>
          <a:bodyPr/>
          <a:lstStyle/>
          <a:p>
            <a:fld id="{5827BFED-D4B2-4D7A-B49B-B6EBFE7E61F3}" type="slidenum">
              <a:rPr lang="nl-NL" smtClean="0"/>
              <a:t>8</a:t>
            </a:fld>
            <a:endParaRPr lang="nl-NL"/>
          </a:p>
        </p:txBody>
      </p:sp>
    </p:spTree>
    <p:extLst>
      <p:ext uri="{BB962C8B-B14F-4D97-AF65-F5344CB8AC3E}">
        <p14:creationId xmlns:p14="http://schemas.microsoft.com/office/powerpoint/2010/main" val="225439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AAEA4C7-AA0F-4AB7-A5AF-6B07BCB53335}" type="slidenum">
              <a:rPr lang="nl-NL" smtClean="0"/>
              <a:t>9</a:t>
            </a:fld>
            <a:endParaRPr lang="nl-NL"/>
          </a:p>
        </p:txBody>
      </p:sp>
    </p:spTree>
    <p:extLst>
      <p:ext uri="{BB962C8B-B14F-4D97-AF65-F5344CB8AC3E}">
        <p14:creationId xmlns:p14="http://schemas.microsoft.com/office/powerpoint/2010/main" val="379480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we willen niet terug naar de middeleeuwen en op het veld werken. We willen het comfort van het moderne leven van nu.</a:t>
            </a:r>
          </a:p>
          <a:p>
            <a:endParaRPr lang="nl-NL" dirty="0"/>
          </a:p>
        </p:txBody>
      </p:sp>
      <p:sp>
        <p:nvSpPr>
          <p:cNvPr id="4" name="Tijdelijke aanduiding voor dianummer 3"/>
          <p:cNvSpPr>
            <a:spLocks noGrp="1"/>
          </p:cNvSpPr>
          <p:nvPr>
            <p:ph type="sldNum" sz="quarter" idx="10"/>
          </p:nvPr>
        </p:nvSpPr>
        <p:spPr/>
        <p:txBody>
          <a:bodyPr/>
          <a:lstStyle/>
          <a:p>
            <a:fld id="{5827BFED-D4B2-4D7A-B49B-B6EBFE7E61F3}" type="slidenum">
              <a:rPr lang="nl-NL" smtClean="0"/>
              <a:t>13</a:t>
            </a:fld>
            <a:endParaRPr lang="nl-NL"/>
          </a:p>
        </p:txBody>
      </p:sp>
    </p:spTree>
    <p:extLst>
      <p:ext uri="{BB962C8B-B14F-4D97-AF65-F5344CB8AC3E}">
        <p14:creationId xmlns:p14="http://schemas.microsoft.com/office/powerpoint/2010/main" val="289974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we willen niet terug naar de middeleeuwen en op het veld werken. We willen het comfort van het moderne leven van nu.</a:t>
            </a:r>
          </a:p>
          <a:p>
            <a:endParaRPr lang="nl-NL" dirty="0"/>
          </a:p>
        </p:txBody>
      </p:sp>
      <p:sp>
        <p:nvSpPr>
          <p:cNvPr id="4" name="Tijdelijke aanduiding voor dianummer 3"/>
          <p:cNvSpPr>
            <a:spLocks noGrp="1"/>
          </p:cNvSpPr>
          <p:nvPr>
            <p:ph type="sldNum" sz="quarter" idx="10"/>
          </p:nvPr>
        </p:nvSpPr>
        <p:spPr/>
        <p:txBody>
          <a:bodyPr/>
          <a:lstStyle/>
          <a:p>
            <a:fld id="{5827BFED-D4B2-4D7A-B49B-B6EBFE7E61F3}" type="slidenum">
              <a:rPr lang="nl-NL" smtClean="0"/>
              <a:t>19</a:t>
            </a:fld>
            <a:endParaRPr lang="nl-NL"/>
          </a:p>
        </p:txBody>
      </p:sp>
    </p:spTree>
    <p:extLst>
      <p:ext uri="{BB962C8B-B14F-4D97-AF65-F5344CB8AC3E}">
        <p14:creationId xmlns:p14="http://schemas.microsoft.com/office/powerpoint/2010/main" val="320844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we willen niet terug naar de middeleeuwen en op het veld werken. We willen het comfort van het moderne leven van nu.</a:t>
            </a:r>
          </a:p>
          <a:p>
            <a:endParaRPr lang="nl-NL" dirty="0"/>
          </a:p>
        </p:txBody>
      </p:sp>
      <p:sp>
        <p:nvSpPr>
          <p:cNvPr id="4" name="Tijdelijke aanduiding voor dianummer 3"/>
          <p:cNvSpPr>
            <a:spLocks noGrp="1"/>
          </p:cNvSpPr>
          <p:nvPr>
            <p:ph type="sldNum" sz="quarter" idx="10"/>
          </p:nvPr>
        </p:nvSpPr>
        <p:spPr/>
        <p:txBody>
          <a:bodyPr/>
          <a:lstStyle/>
          <a:p>
            <a:fld id="{5827BFED-D4B2-4D7A-B49B-B6EBFE7E61F3}" type="slidenum">
              <a:rPr lang="nl-NL" smtClean="0"/>
              <a:t>24</a:t>
            </a:fld>
            <a:endParaRPr lang="nl-NL"/>
          </a:p>
        </p:txBody>
      </p:sp>
    </p:spTree>
    <p:extLst>
      <p:ext uri="{BB962C8B-B14F-4D97-AF65-F5344CB8AC3E}">
        <p14:creationId xmlns:p14="http://schemas.microsoft.com/office/powerpoint/2010/main" val="300320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486342A-D547-47FA-BE33-CCE9C84050C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5CD17941-F0BA-4F36-A87A-A1A1C2D30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10A581E5-D39F-407D-9735-24D5A300BEB9}"/>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5" name="Tijdelijke aanduiding voor voettekst 4">
            <a:extLst>
              <a:ext uri="{FF2B5EF4-FFF2-40B4-BE49-F238E27FC236}">
                <a16:creationId xmlns:a16="http://schemas.microsoft.com/office/drawing/2014/main" xmlns="" id="{613FF056-ECD5-4D6F-96E7-2DDF424D783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7B76361A-1330-4352-AF94-3597FE2D60B2}"/>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420789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28DF311-CD76-42AF-ACC4-D7E965BA456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4D4F6E06-9642-4FAE-8641-FD130183481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4B47053D-BB95-426B-B611-616EABDAFA6F}"/>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5" name="Tijdelijke aanduiding voor voettekst 4">
            <a:extLst>
              <a:ext uri="{FF2B5EF4-FFF2-40B4-BE49-F238E27FC236}">
                <a16:creationId xmlns:a16="http://schemas.microsoft.com/office/drawing/2014/main" xmlns="" id="{CBF06460-900B-4712-AA3F-DEB16CB756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B5DE0265-E4E7-463A-9DD6-E5A506D432BF}"/>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287106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6E6BED5D-0B8C-43CD-A086-C5ABA9DB2F0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FFD75653-1F40-4EFA-B0C3-9481FA30BD6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A9C7C8F8-1E7D-46AF-A8E5-E6CAD0C49F6B}"/>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5" name="Tijdelijke aanduiding voor voettekst 4">
            <a:extLst>
              <a:ext uri="{FF2B5EF4-FFF2-40B4-BE49-F238E27FC236}">
                <a16:creationId xmlns:a16="http://schemas.microsoft.com/office/drawing/2014/main" xmlns="" id="{55628961-3054-4F63-8D72-E3BF572C79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B7B23B0C-4D75-45BD-B073-B94F2B737689}"/>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3754310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C569577-8EE4-4D32-A5D6-097F25E6F45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0528B642-E236-48DF-A5D4-5299A6BD3FC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0E78595C-EC0C-4650-832B-59EC4D43AB5A}"/>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5" name="Tijdelijke aanduiding voor voettekst 4">
            <a:extLst>
              <a:ext uri="{FF2B5EF4-FFF2-40B4-BE49-F238E27FC236}">
                <a16:creationId xmlns:a16="http://schemas.microsoft.com/office/drawing/2014/main" xmlns="" id="{E6E86CFC-D61D-4F0A-95E1-3BF4FF3585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EE29EBAA-887C-4AE3-BEA0-3154312F4224}"/>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1498633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A2AA65-6E81-43C1-A5AE-31FCB0465CA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142C2932-9290-4B91-90A9-DDD5061293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xmlns="" id="{A51874BD-0ECD-432E-BC6A-583EED696372}"/>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5" name="Tijdelijke aanduiding voor voettekst 4">
            <a:extLst>
              <a:ext uri="{FF2B5EF4-FFF2-40B4-BE49-F238E27FC236}">
                <a16:creationId xmlns:a16="http://schemas.microsoft.com/office/drawing/2014/main" xmlns="" id="{206E4211-6DF8-4B32-AED5-84B4B0971B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975D83FF-ADB8-4369-ADBA-362FF5131526}"/>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285711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21B4CE-4933-4BAB-90DD-636A9C909B4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6175D2C4-9A91-4270-8B55-1CA59B46896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153E7C02-ADFE-4242-9329-AA53091CCD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A0C0990B-863A-4CA7-9AB6-216E7CD0B66B}"/>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6" name="Tijdelijke aanduiding voor voettekst 5">
            <a:extLst>
              <a:ext uri="{FF2B5EF4-FFF2-40B4-BE49-F238E27FC236}">
                <a16:creationId xmlns:a16="http://schemas.microsoft.com/office/drawing/2014/main" xmlns="" id="{EF533D98-9AB5-4D46-A110-4152A2A6E8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5448CCEF-E27C-41AE-BB55-D5DC651E72AF}"/>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402549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D6E0421-BFEF-4EDD-BE25-0F59A3CF8D7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1C2A887A-022D-4B56-9C28-EC1DC527F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xmlns="" id="{C38EF8A7-2CAF-4673-B12E-E151D348EC0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808834B1-C708-4102-A5A2-AE0554759E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xmlns="" id="{8E9DB8BE-ED1C-4AB1-AFAD-B63682F6946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61BBAEC4-43A1-4C63-B614-D03E5C3D8364}"/>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8" name="Tijdelijke aanduiding voor voettekst 7">
            <a:extLst>
              <a:ext uri="{FF2B5EF4-FFF2-40B4-BE49-F238E27FC236}">
                <a16:creationId xmlns:a16="http://schemas.microsoft.com/office/drawing/2014/main" xmlns="" id="{AA142559-BB9F-44FE-97A4-B1E65A130BC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93D0337A-FD26-4EFE-A970-6DBB44E8E110}"/>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422294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8F9AC2-82BD-4DBE-9CE7-0975C8237C7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526FAF1D-C039-462F-BCE9-E31866082DC1}"/>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4" name="Tijdelijke aanduiding voor voettekst 3">
            <a:extLst>
              <a:ext uri="{FF2B5EF4-FFF2-40B4-BE49-F238E27FC236}">
                <a16:creationId xmlns:a16="http://schemas.microsoft.com/office/drawing/2014/main" xmlns="" id="{C7821E74-AF85-4085-872A-1749082B636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620A4B20-E6D8-4B52-83B8-6F3E2144C0E0}"/>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3731921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D89539D1-0118-4790-8DFA-DC0C9BBE7750}"/>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3" name="Tijdelijke aanduiding voor voettekst 2">
            <a:extLst>
              <a:ext uri="{FF2B5EF4-FFF2-40B4-BE49-F238E27FC236}">
                <a16:creationId xmlns:a16="http://schemas.microsoft.com/office/drawing/2014/main" xmlns="" id="{8FAE6F64-8D89-458D-8302-B10F0B7E62D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6401BC8B-BB15-4D26-8428-945DBF8B3335}"/>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317556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0E50151-0675-4D88-804D-7969F27E86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CA5E2AAB-FEFA-4D19-8ACB-5205C9F631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FEC98895-F979-4213-961C-9A2B586667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A0921646-94EC-491E-B313-C19EE54DABCE}"/>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6" name="Tijdelijke aanduiding voor voettekst 5">
            <a:extLst>
              <a:ext uri="{FF2B5EF4-FFF2-40B4-BE49-F238E27FC236}">
                <a16:creationId xmlns:a16="http://schemas.microsoft.com/office/drawing/2014/main" xmlns="" id="{A08984C8-F40D-4CCA-B90E-2AD7BA98B39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4E558C3F-4CEC-469E-A931-43DAF7806BB4}"/>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223331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AE2DF52-9274-4AB6-A3DA-302350119B4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58A642B2-A26E-4D30-93D7-55EAEA15F5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DF6E2F18-5B95-454D-BF91-DE6486C02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xmlns="" id="{D1B71203-FE78-4574-ADDF-96739DBED48B}"/>
              </a:ext>
            </a:extLst>
          </p:cNvPr>
          <p:cNvSpPr>
            <a:spLocks noGrp="1"/>
          </p:cNvSpPr>
          <p:nvPr>
            <p:ph type="dt" sz="half" idx="10"/>
          </p:nvPr>
        </p:nvSpPr>
        <p:spPr/>
        <p:txBody>
          <a:bodyPr/>
          <a:lstStyle/>
          <a:p>
            <a:fld id="{09DC9E9C-B2EB-475D-BC4A-1AEA9B66D31E}" type="datetimeFigureOut">
              <a:rPr lang="nl-NL" smtClean="0"/>
              <a:t>31-10-19</a:t>
            </a:fld>
            <a:endParaRPr lang="nl-NL"/>
          </a:p>
        </p:txBody>
      </p:sp>
      <p:sp>
        <p:nvSpPr>
          <p:cNvPr id="6" name="Tijdelijke aanduiding voor voettekst 5">
            <a:extLst>
              <a:ext uri="{FF2B5EF4-FFF2-40B4-BE49-F238E27FC236}">
                <a16:creationId xmlns:a16="http://schemas.microsoft.com/office/drawing/2014/main" xmlns="" id="{48DB64E6-B6F9-4B23-95C2-A399817F54F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81B28D3C-8A70-4D98-850A-D0DC29FFF622}"/>
              </a:ext>
            </a:extLst>
          </p:cNvPr>
          <p:cNvSpPr>
            <a:spLocks noGrp="1"/>
          </p:cNvSpPr>
          <p:nvPr>
            <p:ph type="sldNum" sz="quarter" idx="12"/>
          </p:nvPr>
        </p:nvSpPr>
        <p:spPr/>
        <p:txBody>
          <a:bodyPr/>
          <a:lstStyle/>
          <a:p>
            <a:fld id="{DF47CFAE-381F-4D4F-91D0-9A514D5AEF50}" type="slidenum">
              <a:rPr lang="nl-NL" smtClean="0"/>
              <a:t>‹nr.›</a:t>
            </a:fld>
            <a:endParaRPr lang="nl-NL"/>
          </a:p>
        </p:txBody>
      </p:sp>
    </p:spTree>
    <p:extLst>
      <p:ext uri="{BB962C8B-B14F-4D97-AF65-F5344CB8AC3E}">
        <p14:creationId xmlns:p14="http://schemas.microsoft.com/office/powerpoint/2010/main" val="37950705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758A8D9D-8012-41DD-9A8F-F82D9380CB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9A80AC3E-A438-4561-91C4-091E46A49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2F42B4EC-35C9-4B80-9887-69E2D4D2EB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DC9E9C-B2EB-475D-BC4A-1AEA9B66D31E}" type="datetimeFigureOut">
              <a:rPr lang="nl-NL" smtClean="0"/>
              <a:t>31-10-19</a:t>
            </a:fld>
            <a:endParaRPr lang="nl-NL"/>
          </a:p>
        </p:txBody>
      </p:sp>
      <p:sp>
        <p:nvSpPr>
          <p:cNvPr id="5" name="Tijdelijke aanduiding voor voettekst 4">
            <a:extLst>
              <a:ext uri="{FF2B5EF4-FFF2-40B4-BE49-F238E27FC236}">
                <a16:creationId xmlns:a16="http://schemas.microsoft.com/office/drawing/2014/main" xmlns="" id="{4347ED86-BBF3-4F65-9DE9-AC523AAF5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ABA6C662-99CA-4BD9-A44D-3DBF0B669E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7CFAE-381F-4D4F-91D0-9A514D5AEF50}" type="slidenum">
              <a:rPr lang="nl-NL" smtClean="0"/>
              <a:t>‹nr.›</a:t>
            </a:fld>
            <a:endParaRPr lang="nl-NL"/>
          </a:p>
        </p:txBody>
      </p:sp>
    </p:spTree>
    <p:extLst>
      <p:ext uri="{BB962C8B-B14F-4D97-AF65-F5344CB8AC3E}">
        <p14:creationId xmlns:p14="http://schemas.microsoft.com/office/powerpoint/2010/main" val="3673248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2VfG4YCuv9g" TargetMode="External"/><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rNcPVvIs_tk" TargetMode="Externa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26.png"/><Relationship Id="rId7"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_9qZexPqs54" TargetMode="Externa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M3SGScaShhw" TargetMode="Externa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P_zRwq9c8LY" TargetMode="Externa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xmlns="" id="{6C567293-7D13-1C41-8FC4-04BF6144FC2B}"/>
              </a:ext>
            </a:extLst>
          </p:cNvPr>
          <p:cNvSpPr txBox="1"/>
          <p:nvPr/>
        </p:nvSpPr>
        <p:spPr>
          <a:xfrm>
            <a:off x="4335572" y="2687807"/>
            <a:ext cx="6143625" cy="1107996"/>
          </a:xfrm>
          <a:prstGeom prst="rect">
            <a:avLst/>
          </a:prstGeom>
          <a:noFill/>
        </p:spPr>
        <p:txBody>
          <a:bodyPr wrap="square" rtlCol="0">
            <a:spAutoFit/>
          </a:bodyPr>
          <a:lstStyle/>
          <a:p>
            <a:r>
              <a:rPr lang="nl-NL" sz="6600" dirty="0">
                <a:latin typeface="Aharoni" panose="02010803020104030203" pitchFamily="2" charset="-79"/>
                <a:cs typeface="Aharoni" panose="02010803020104030203" pitchFamily="2" charset="-79"/>
              </a:rPr>
              <a:t>PIXEL</a:t>
            </a:r>
            <a:r>
              <a:rPr lang="nl-NL" sz="6000" dirty="0">
                <a:latin typeface="Roboto Light" panose="02000000000000000000" pitchFamily="2" charset="0"/>
                <a:ea typeface="Roboto Light" panose="02000000000000000000" pitchFamily="2" charset="0"/>
                <a:cs typeface="Roboto Light" panose="02000000000000000000" pitchFamily="2" charset="0"/>
              </a:rPr>
              <a:t>FARMING</a:t>
            </a:r>
            <a:endParaRPr lang="nl-NL" sz="6600" dirty="0">
              <a:latin typeface="Aharoni" panose="02010803020104030203" pitchFamily="2" charset="-79"/>
              <a:cs typeface="Aharoni" panose="02010803020104030203" pitchFamily="2" charset="-79"/>
            </a:endParaRPr>
          </a:p>
        </p:txBody>
      </p:sp>
      <p:sp>
        <p:nvSpPr>
          <p:cNvPr id="9" name="Tekstvak 8">
            <a:extLst>
              <a:ext uri="{FF2B5EF4-FFF2-40B4-BE49-F238E27FC236}">
                <a16:creationId xmlns:a16="http://schemas.microsoft.com/office/drawing/2014/main" xmlns="" id="{C38DE2DB-4214-E74B-8D1E-6101AEF34E52}"/>
              </a:ext>
            </a:extLst>
          </p:cNvPr>
          <p:cNvSpPr txBox="1"/>
          <p:nvPr/>
        </p:nvSpPr>
        <p:spPr>
          <a:xfrm>
            <a:off x="4435585" y="6083500"/>
            <a:ext cx="4143375" cy="400110"/>
          </a:xfrm>
          <a:prstGeom prst="rect">
            <a:avLst/>
          </a:prstGeom>
          <a:noFill/>
        </p:spPr>
        <p:txBody>
          <a:bodyPr wrap="square" rtlCol="0">
            <a:spAutoFit/>
          </a:bodyPr>
          <a:lstStyle/>
          <a:p>
            <a:r>
              <a:rPr lang="nl-NL" sz="2000" dirty="0">
                <a:latin typeface="Bangla Sangam MN" panose="02000000000000000000" pitchFamily="2" charset="0"/>
                <a:cs typeface="Bangla Sangam MN" panose="02000000000000000000" pitchFamily="2" charset="0"/>
              </a:rPr>
              <a:t>Arend Koekkoek </a:t>
            </a:r>
          </a:p>
        </p:txBody>
      </p:sp>
      <p:sp>
        <p:nvSpPr>
          <p:cNvPr id="10" name="Rechthoek 9">
            <a:extLst>
              <a:ext uri="{FF2B5EF4-FFF2-40B4-BE49-F238E27FC236}">
                <a16:creationId xmlns:a16="http://schemas.microsoft.com/office/drawing/2014/main" xmlns="" id="{5FF69F4C-F913-224E-A1BD-66B12B83494C}"/>
              </a:ext>
            </a:extLst>
          </p:cNvPr>
          <p:cNvSpPr/>
          <p:nvPr/>
        </p:nvSpPr>
        <p:spPr>
          <a:xfrm>
            <a:off x="870325" y="2851386"/>
            <a:ext cx="1428750" cy="1428750"/>
          </a:xfrm>
          <a:prstGeom prst="rect">
            <a:avLst/>
          </a:prstGeom>
          <a:solidFill>
            <a:srgbClr val="F9E88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xmlns="" id="{B61745A5-6435-8646-B697-C837716A9760}"/>
              </a:ext>
            </a:extLst>
          </p:cNvPr>
          <p:cNvSpPr/>
          <p:nvPr/>
        </p:nvSpPr>
        <p:spPr>
          <a:xfrm>
            <a:off x="870325" y="4265466"/>
            <a:ext cx="1428750" cy="1428750"/>
          </a:xfrm>
          <a:prstGeom prst="rect">
            <a:avLst/>
          </a:prstGeom>
          <a:solidFill>
            <a:srgbClr val="99C6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xmlns="" id="{1114969F-90EF-FC46-8AE4-2BACB3E56F22}"/>
              </a:ext>
            </a:extLst>
          </p:cNvPr>
          <p:cNvSpPr/>
          <p:nvPr/>
        </p:nvSpPr>
        <p:spPr>
          <a:xfrm>
            <a:off x="2299075" y="2860910"/>
            <a:ext cx="1428750" cy="1428750"/>
          </a:xfrm>
          <a:prstGeom prst="rect">
            <a:avLst/>
          </a:prstGeom>
          <a:solidFill>
            <a:srgbClr val="32AFB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xmlns="" id="{526CCAE3-A29F-5C44-A841-236C93F1FDB2}"/>
              </a:ext>
            </a:extLst>
          </p:cNvPr>
          <p:cNvSpPr/>
          <p:nvPr/>
        </p:nvSpPr>
        <p:spPr>
          <a:xfrm>
            <a:off x="870325" y="1446830"/>
            <a:ext cx="1428750" cy="1428750"/>
          </a:xfrm>
          <a:prstGeom prst="rect">
            <a:avLst/>
          </a:prstGeom>
          <a:solidFill>
            <a:srgbClr val="AE86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xmlns="" id="{B3777DDB-CA51-A74E-A426-A421CC4A2297}"/>
              </a:ext>
            </a:extLst>
          </p:cNvPr>
          <p:cNvSpPr/>
          <p:nvPr/>
        </p:nvSpPr>
        <p:spPr>
          <a:xfrm>
            <a:off x="2299075" y="1432160"/>
            <a:ext cx="1428750" cy="1428750"/>
          </a:xfrm>
          <a:prstGeom prst="rect">
            <a:avLst/>
          </a:prstGeom>
          <a:solidFill>
            <a:srgbClr val="8FBF8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A4B5AA2B-9DCB-4D94-9B30-914E32420605}"/>
              </a:ext>
            </a:extLst>
          </p:cNvPr>
          <p:cNvSpPr txBox="1"/>
          <p:nvPr/>
        </p:nvSpPr>
        <p:spPr>
          <a:xfrm>
            <a:off x="4383631" y="3799214"/>
            <a:ext cx="5525279" cy="1938992"/>
          </a:xfrm>
          <a:prstGeom prst="rect">
            <a:avLst/>
          </a:prstGeom>
          <a:noFill/>
        </p:spPr>
        <p:txBody>
          <a:bodyPr wrap="square" rtlCol="0">
            <a:spAutoFit/>
          </a:bodyPr>
          <a:lstStyle/>
          <a:p>
            <a:r>
              <a:rPr lang="nl-NL" sz="4000" dirty="0"/>
              <a:t>Kan iedereen op de wereld </a:t>
            </a:r>
            <a:r>
              <a:rPr lang="nl-NL" sz="4000" b="1" dirty="0"/>
              <a:t>zelf</a:t>
            </a:r>
            <a:r>
              <a:rPr lang="nl-NL" sz="4000" dirty="0"/>
              <a:t> duurzaam voedsel telen?</a:t>
            </a:r>
            <a:endParaRPr lang="nl-NL" sz="4400" dirty="0">
              <a:latin typeface="Bangla Sangam MN" panose="02000000000000000000" pitchFamily="2" charset="0"/>
              <a:cs typeface="Bangla Sangam MN" panose="02000000000000000000" pitchFamily="2" charset="0"/>
            </a:endParaRPr>
          </a:p>
        </p:txBody>
      </p:sp>
      <p:pic>
        <p:nvPicPr>
          <p:cNvPr id="11272" name="Picture 8" descr="Afbeeldingsresultaat voor agrifoodinnovation logo">
            <a:extLst>
              <a:ext uri="{FF2B5EF4-FFF2-40B4-BE49-F238E27FC236}">
                <a16:creationId xmlns:a16="http://schemas.microsoft.com/office/drawing/2014/main" xmlns="" id="{82A94A3D-6D03-45E0-8536-FAFA176D95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60864" y="5815303"/>
            <a:ext cx="1939044" cy="9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103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4" descr="Afbeelding met persoon, gebouw, binnen, staand&#10;&#10;Automatisch gegenereerde beschrijving">
            <a:extLst>
              <a:ext uri="{FF2B5EF4-FFF2-40B4-BE49-F238E27FC236}">
                <a16:creationId xmlns:a16="http://schemas.microsoft.com/office/drawing/2014/main" xmlns="" id="{1A5BD02A-3B36-9542-94E7-4807BC3AAFC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12191980" cy="6857990"/>
          </a:xfrm>
          <a:prstGeom prst="rect">
            <a:avLst/>
          </a:prstGeom>
        </p:spPr>
      </p:pic>
      <p:sp>
        <p:nvSpPr>
          <p:cNvPr id="6" name="Rechthoek 5">
            <a:extLst>
              <a:ext uri="{FF2B5EF4-FFF2-40B4-BE49-F238E27FC236}">
                <a16:creationId xmlns:a16="http://schemas.microsoft.com/office/drawing/2014/main" xmlns="" id="{A25AFB46-CFB2-904D-99B1-BBCF7C95AA31}"/>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9C37B379-261B-2A43-BC84-7A72F18C4266}"/>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1980</a:t>
            </a:r>
          </a:p>
        </p:txBody>
      </p:sp>
      <p:sp>
        <p:nvSpPr>
          <p:cNvPr id="9" name="Rechthoek 8">
            <a:extLst>
              <a:ext uri="{FF2B5EF4-FFF2-40B4-BE49-F238E27FC236}">
                <a16:creationId xmlns:a16="http://schemas.microsoft.com/office/drawing/2014/main" xmlns="" id="{5DD80598-09B0-48D5-A11A-1289CBE64F84}"/>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xmlns="" id="{D99CB7AE-AB64-402F-9852-FEED3EEE9CF7}"/>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Tree>
    <p:extLst>
      <p:ext uri="{BB962C8B-B14F-4D97-AF65-F5344CB8AC3E}">
        <p14:creationId xmlns:p14="http://schemas.microsoft.com/office/powerpoint/2010/main" val="770189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Afbeeldingsresultaat voor ah app">
            <a:extLst>
              <a:ext uri="{FF2B5EF4-FFF2-40B4-BE49-F238E27FC236}">
                <a16:creationId xmlns:a16="http://schemas.microsoft.com/office/drawing/2014/main" xmlns="" id="{65B09997-C1B1-4F66-BCCF-067A63CB9BA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
            <a:ext cx="30875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ah app">
            <a:extLst>
              <a:ext uri="{FF2B5EF4-FFF2-40B4-BE49-F238E27FC236}">
                <a16:creationId xmlns:a16="http://schemas.microsoft.com/office/drawing/2014/main" xmlns="" id="{501DD6AC-9C85-4E8B-8193-55B3A9DE7D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3257" y="0"/>
            <a:ext cx="9148743"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2000</a:t>
            </a:r>
          </a:p>
        </p:txBody>
      </p:sp>
      <p:sp>
        <p:nvSpPr>
          <p:cNvPr id="20" name="Rechthoek 19">
            <a:extLst>
              <a:ext uri="{FF2B5EF4-FFF2-40B4-BE49-F238E27FC236}">
                <a16:creationId xmlns:a16="http://schemas.microsoft.com/office/drawing/2014/main" xmlns="" id="{9F7B9C5F-6C3B-4C60-B39E-5D11A204A0D0}"/>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xmlns="" id="{C402A806-19AB-4760-A6F2-2BC83712F9AD}"/>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Tree>
    <p:extLst>
      <p:ext uri="{BB962C8B-B14F-4D97-AF65-F5344CB8AC3E}">
        <p14:creationId xmlns:p14="http://schemas.microsoft.com/office/powerpoint/2010/main" val="1729635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fbeeldingsresultaat voor hello fresh box">
            <a:extLst>
              <a:ext uri="{FF2B5EF4-FFF2-40B4-BE49-F238E27FC236}">
                <a16:creationId xmlns:a16="http://schemas.microsoft.com/office/drawing/2014/main" xmlns="" id="{97CBE5B0-E0E4-4970-8A69-E35B3620F95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 y="-21221"/>
            <a:ext cx="12306300" cy="6879222"/>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2019</a:t>
            </a:r>
          </a:p>
        </p:txBody>
      </p:sp>
      <p:sp>
        <p:nvSpPr>
          <p:cNvPr id="12" name="Rechthoek 11">
            <a:extLst>
              <a:ext uri="{FF2B5EF4-FFF2-40B4-BE49-F238E27FC236}">
                <a16:creationId xmlns:a16="http://schemas.microsoft.com/office/drawing/2014/main" xmlns="" id="{4D347F59-20CA-4EE4-B076-FFF1F29EBCB3}"/>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xmlns="" id="{F85A6245-DD24-4C11-B7E3-1D0C1F1AF5C6}"/>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Tree>
    <p:extLst>
      <p:ext uri="{BB962C8B-B14F-4D97-AF65-F5344CB8AC3E}">
        <p14:creationId xmlns:p14="http://schemas.microsoft.com/office/powerpoint/2010/main" val="175768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xmlns="" id="{C2D8F13F-1607-4874-A551-87A79210D393}"/>
              </a:ext>
            </a:extLst>
          </p:cNvPr>
          <p:cNvSpPr/>
          <p:nvPr/>
        </p:nvSpPr>
        <p:spPr>
          <a:xfrm>
            <a:off x="4536450" y="4605537"/>
            <a:ext cx="3119100" cy="1647825"/>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met diagonaal twee afgeronde hoeken 8">
            <a:extLst>
              <a:ext uri="{FF2B5EF4-FFF2-40B4-BE49-F238E27FC236}">
                <a16:creationId xmlns:a16="http://schemas.microsoft.com/office/drawing/2014/main" xmlns="" id="{8F46D94F-080B-4D9F-80F9-F20A0F7E040E}"/>
              </a:ext>
            </a:extLst>
          </p:cNvPr>
          <p:cNvSpPr/>
          <p:nvPr/>
        </p:nvSpPr>
        <p:spPr>
          <a:xfrm>
            <a:off x="9191606" y="6299113"/>
            <a:ext cx="3000208" cy="64133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dirty="0">
              <a:solidFill>
                <a:schemeClr val="tx1"/>
              </a:solidFill>
              <a:latin typeface="Klavika Lt" panose="02000000000000000000" pitchFamily="50" charset="0"/>
            </a:endParaRPr>
          </a:p>
        </p:txBody>
      </p:sp>
      <p:pic>
        <p:nvPicPr>
          <p:cNvPr id="6" name="Tijdelijke aanduiding voor inhoud 4">
            <a:extLst>
              <a:ext uri="{FF2B5EF4-FFF2-40B4-BE49-F238E27FC236}">
                <a16:creationId xmlns:a16="http://schemas.microsoft.com/office/drawing/2014/main" xmlns="" id="{9D61BB6B-AEC3-4B6B-9153-190BA2E81F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
        <p:nvSpPr>
          <p:cNvPr id="7" name="Tekstvak 6">
            <a:extLst>
              <a:ext uri="{FF2B5EF4-FFF2-40B4-BE49-F238E27FC236}">
                <a16:creationId xmlns:a16="http://schemas.microsoft.com/office/drawing/2014/main" xmlns="" id="{1FFCC024-707D-417D-92F0-0B324EC0CE40}"/>
              </a:ext>
            </a:extLst>
          </p:cNvPr>
          <p:cNvSpPr txBox="1"/>
          <p:nvPr/>
        </p:nvSpPr>
        <p:spPr>
          <a:xfrm>
            <a:off x="0" y="1999041"/>
            <a:ext cx="12363450" cy="2646878"/>
          </a:xfrm>
          <a:prstGeom prst="rect">
            <a:avLst/>
          </a:prstGeom>
          <a:solidFill>
            <a:schemeClr val="bg1">
              <a:alpha val="64000"/>
            </a:schemeClr>
          </a:solidFill>
        </p:spPr>
        <p:txBody>
          <a:bodyPr wrap="square" rtlCol="0" anchor="ctr" anchorCtr="0">
            <a:spAutoFit/>
          </a:bodyPr>
          <a:lstStyle/>
          <a:p>
            <a:pPr algn="ctr"/>
            <a:r>
              <a:rPr lang="nl-NL" sz="16600" dirty="0"/>
              <a:t>1945 - nu</a:t>
            </a:r>
            <a:endParaRPr lang="nl-NL" sz="13800" b="1" dirty="0">
              <a:effectLst>
                <a:outerShdw blurRad="38100" dist="38100" dir="2700000" algn="tl">
                  <a:srgbClr val="000000">
                    <a:alpha val="43137"/>
                  </a:srgbClr>
                </a:outerShdw>
              </a:effectLst>
              <a:latin typeface="Museo Sans 100" panose="02000000000000000000" pitchFamily="2" charset="77"/>
            </a:endParaRPr>
          </a:p>
        </p:txBody>
      </p:sp>
      <p:sp>
        <p:nvSpPr>
          <p:cNvPr id="9" name="Tekstvak 8">
            <a:extLst>
              <a:ext uri="{FF2B5EF4-FFF2-40B4-BE49-F238E27FC236}">
                <a16:creationId xmlns:a16="http://schemas.microsoft.com/office/drawing/2014/main" xmlns="" id="{2DC5995D-35B7-4D12-9539-93C467EE6E91}"/>
              </a:ext>
            </a:extLst>
          </p:cNvPr>
          <p:cNvSpPr txBox="1"/>
          <p:nvPr/>
        </p:nvSpPr>
        <p:spPr>
          <a:xfrm>
            <a:off x="4722810" y="4769127"/>
            <a:ext cx="2824844" cy="1323440"/>
          </a:xfrm>
          <a:prstGeom prst="rect">
            <a:avLst/>
          </a:prstGeom>
          <a:noFill/>
        </p:spPr>
        <p:txBody>
          <a:bodyPr wrap="square" rtlCol="0">
            <a:spAutoFit/>
          </a:bodyPr>
          <a:lstStyle/>
          <a:p>
            <a:pPr algn="ctr"/>
            <a:r>
              <a:rPr lang="nl-NL" sz="8000" b="1" dirty="0">
                <a:solidFill>
                  <a:schemeClr val="bg1"/>
                </a:solidFill>
              </a:rPr>
              <a:t>TECH</a:t>
            </a:r>
          </a:p>
        </p:txBody>
      </p:sp>
    </p:spTree>
    <p:extLst>
      <p:ext uri="{BB962C8B-B14F-4D97-AF65-F5344CB8AC3E}">
        <p14:creationId xmlns:p14="http://schemas.microsoft.com/office/powerpoint/2010/main" val="3848139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Gerelateerde afbeelding">
            <a:extLst>
              <a:ext uri="{FF2B5EF4-FFF2-40B4-BE49-F238E27FC236}">
                <a16:creationId xmlns:a16="http://schemas.microsoft.com/office/drawing/2014/main" xmlns="" id="{EE782440-B157-4671-A3DF-FBEE1A82F2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9137654"/>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xmlns="" id="{A25AFB46-CFB2-904D-99B1-BBCF7C95AA31}"/>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9C37B379-261B-2A43-BC84-7A72F18C4266}"/>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1945</a:t>
            </a:r>
          </a:p>
        </p:txBody>
      </p:sp>
      <p:sp>
        <p:nvSpPr>
          <p:cNvPr id="14" name="Rechthoek 13">
            <a:extLst>
              <a:ext uri="{FF2B5EF4-FFF2-40B4-BE49-F238E27FC236}">
                <a16:creationId xmlns:a16="http://schemas.microsoft.com/office/drawing/2014/main" xmlns="" id="{E64C19D1-7A3D-FB44-B635-6A46D4A0A676}"/>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xmlns="" id="{56DA99B3-3663-5C4B-8163-4D8E3542B1A7}"/>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12" name="Rechthoek 11">
            <a:extLst>
              <a:ext uri="{FF2B5EF4-FFF2-40B4-BE49-F238E27FC236}">
                <a16:creationId xmlns:a16="http://schemas.microsoft.com/office/drawing/2014/main" xmlns="" id="{7F2C3BFF-E0E7-2949-B072-527FBD447378}"/>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xmlns="" id="{315CB0AA-4C2C-E745-AFFC-CD0F4C435538}"/>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34192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28414012-49D1-4E4B-AA21-23999F4FE395}"/>
              </a:ext>
            </a:extLst>
          </p:cNvPr>
          <p:cNvPicPr>
            <a:picLocks noChangeAspect="1"/>
          </p:cNvPicPr>
          <p:nvPr/>
        </p:nvPicPr>
        <p:blipFill>
          <a:blip r:embed="rId2"/>
          <a:stretch>
            <a:fillRect/>
          </a:stretch>
        </p:blipFill>
        <p:spPr>
          <a:xfrm>
            <a:off x="-167809" y="-571499"/>
            <a:ext cx="12378859" cy="7964692"/>
          </a:xfrm>
          <a:prstGeom prst="rect">
            <a:avLst/>
          </a:prstGeom>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1980</a:t>
            </a:r>
          </a:p>
        </p:txBody>
      </p:sp>
      <p:sp>
        <p:nvSpPr>
          <p:cNvPr id="17" name="Rechthoek 16">
            <a:extLst>
              <a:ext uri="{FF2B5EF4-FFF2-40B4-BE49-F238E27FC236}">
                <a16:creationId xmlns:a16="http://schemas.microsoft.com/office/drawing/2014/main" xmlns="" id="{E7AE789E-F813-4C87-AE67-F6199D308F07}"/>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F2ACC868-9148-486B-9FE1-1BD52C155EB3}"/>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9" name="Rechthoek 18">
            <a:extLst>
              <a:ext uri="{FF2B5EF4-FFF2-40B4-BE49-F238E27FC236}">
                <a16:creationId xmlns:a16="http://schemas.microsoft.com/office/drawing/2014/main" xmlns="" id="{4B3B1359-187F-494C-8F0F-F8573FF3FB95}"/>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xmlns="" id="{E4B2B192-75FF-4DDD-87DA-0BA24DAA5FAD}"/>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21" name="Rechthoek 20">
            <a:extLst>
              <a:ext uri="{FF2B5EF4-FFF2-40B4-BE49-F238E27FC236}">
                <a16:creationId xmlns:a16="http://schemas.microsoft.com/office/drawing/2014/main" xmlns="" id="{B0527C88-DF2A-48BA-877E-B680C3E59F39}"/>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xmlns="" id="{1636A9E8-991A-4224-8BB3-07D35253EF7C}"/>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523705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2BA355CE-7375-784C-B98F-B99CDA0468B6}"/>
              </a:ext>
            </a:extLst>
          </p:cNvPr>
          <p:cNvPicPr>
            <a:picLocks noChangeAspect="1"/>
          </p:cNvPicPr>
          <p:nvPr/>
        </p:nvPicPr>
        <p:blipFill>
          <a:blip r:embed="rId2"/>
          <a:stretch>
            <a:fillRect/>
          </a:stretch>
        </p:blipFill>
        <p:spPr>
          <a:xfrm>
            <a:off x="0" y="0"/>
            <a:ext cx="12349264" cy="7784854"/>
          </a:xfrm>
          <a:prstGeom prst="rect">
            <a:avLst/>
          </a:prstGeom>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2000</a:t>
            </a:r>
          </a:p>
        </p:txBody>
      </p:sp>
      <p:pic>
        <p:nvPicPr>
          <p:cNvPr id="6146" name="Picture 2" descr="Gerelateerde afbeelding">
            <a:extLst>
              <a:ext uri="{FF2B5EF4-FFF2-40B4-BE49-F238E27FC236}">
                <a16:creationId xmlns:a16="http://schemas.microsoft.com/office/drawing/2014/main" xmlns="" id="{1EA29192-DD18-4B40-BC3A-6B80C1B9F8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0016" y="3098178"/>
            <a:ext cx="2517570" cy="251757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hoek 16">
            <a:extLst>
              <a:ext uri="{FF2B5EF4-FFF2-40B4-BE49-F238E27FC236}">
                <a16:creationId xmlns:a16="http://schemas.microsoft.com/office/drawing/2014/main" xmlns="" id="{A91D3269-0387-437E-9AB0-475D44553500}"/>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1850036E-9528-4EDD-A5F4-31432A2F5135}"/>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9" name="Rechthoek 18">
            <a:extLst>
              <a:ext uri="{FF2B5EF4-FFF2-40B4-BE49-F238E27FC236}">
                <a16:creationId xmlns:a16="http://schemas.microsoft.com/office/drawing/2014/main" xmlns="" id="{8916904C-1CB6-47B0-B3DD-A79F3CE83A1D}"/>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xmlns="" id="{BC9C68EE-5C6F-4893-A9C1-7C035DFAB092}"/>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21" name="Rechthoek 20">
            <a:extLst>
              <a:ext uri="{FF2B5EF4-FFF2-40B4-BE49-F238E27FC236}">
                <a16:creationId xmlns:a16="http://schemas.microsoft.com/office/drawing/2014/main" xmlns="" id="{C5A4829B-D130-48C9-98A1-F03D6F5771D6}"/>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xmlns="" id="{12CDA4A4-7315-4507-8E75-35708C6D5198}"/>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213283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2BA355CE-7375-784C-B98F-B99CDA0468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8128002"/>
          </a:xfrm>
          <a:prstGeom prst="rect">
            <a:avLst/>
          </a:prstGeom>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2019</a:t>
            </a:r>
          </a:p>
        </p:txBody>
      </p:sp>
      <p:sp>
        <p:nvSpPr>
          <p:cNvPr id="17" name="Rechthoek 16">
            <a:extLst>
              <a:ext uri="{FF2B5EF4-FFF2-40B4-BE49-F238E27FC236}">
                <a16:creationId xmlns:a16="http://schemas.microsoft.com/office/drawing/2014/main" xmlns="" id="{591EB765-BAF9-4493-9645-E12EC1603724}"/>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655382EB-616B-48DE-8212-43C4D5DE9BE8}"/>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9" name="Rechthoek 18">
            <a:extLst>
              <a:ext uri="{FF2B5EF4-FFF2-40B4-BE49-F238E27FC236}">
                <a16:creationId xmlns:a16="http://schemas.microsoft.com/office/drawing/2014/main" xmlns="" id="{26C6079F-60F3-4EF9-87F4-2061177B8BA9}"/>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xmlns="" id="{3AC6D678-B41E-4FF8-964A-4D436C5CE193}"/>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21" name="Rechthoek 20">
            <a:extLst>
              <a:ext uri="{FF2B5EF4-FFF2-40B4-BE49-F238E27FC236}">
                <a16:creationId xmlns:a16="http://schemas.microsoft.com/office/drawing/2014/main" xmlns="" id="{6D129634-2EE5-4C7A-A11F-A3C46DCE46DB}"/>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xmlns="" id="{054E9C7C-AA69-4AFF-A7CF-2587C9F00184}"/>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3899188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2BA355CE-7375-784C-B98F-B99CDA0468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479927"/>
            <a:ext cx="12192000" cy="12192000"/>
          </a:xfrm>
          <a:prstGeom prst="rect">
            <a:avLst/>
          </a:prstGeom>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2019</a:t>
            </a:r>
          </a:p>
        </p:txBody>
      </p:sp>
      <p:sp>
        <p:nvSpPr>
          <p:cNvPr id="17" name="Rechthoek 16">
            <a:extLst>
              <a:ext uri="{FF2B5EF4-FFF2-40B4-BE49-F238E27FC236}">
                <a16:creationId xmlns:a16="http://schemas.microsoft.com/office/drawing/2014/main" xmlns="" id="{BD5ABC5F-5FA0-4C19-A96A-A58A58C2D8EF}"/>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B307000A-CB64-4F6C-B252-C1F0C285038E}"/>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9" name="Rechthoek 18">
            <a:extLst>
              <a:ext uri="{FF2B5EF4-FFF2-40B4-BE49-F238E27FC236}">
                <a16:creationId xmlns:a16="http://schemas.microsoft.com/office/drawing/2014/main" xmlns="" id="{CC5A5290-2C2E-4EEE-AF39-81E60A093C49}"/>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xmlns="" id="{EB0F4A6C-8CA0-4AAB-ADD3-1E4DA4F6FD00}"/>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21" name="Rechthoek 20">
            <a:extLst>
              <a:ext uri="{FF2B5EF4-FFF2-40B4-BE49-F238E27FC236}">
                <a16:creationId xmlns:a16="http://schemas.microsoft.com/office/drawing/2014/main" xmlns="" id="{5D2960C1-F479-48D0-AC17-46E65AD2FF80}"/>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kstvak 21">
            <a:extLst>
              <a:ext uri="{FF2B5EF4-FFF2-40B4-BE49-F238E27FC236}">
                <a16:creationId xmlns:a16="http://schemas.microsoft.com/office/drawing/2014/main" xmlns="" id="{35288EC3-8853-4591-B7CB-14142FCF3BA7}"/>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2049968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met diagonaal twee afgeronde hoeken 8">
            <a:extLst>
              <a:ext uri="{FF2B5EF4-FFF2-40B4-BE49-F238E27FC236}">
                <a16:creationId xmlns:a16="http://schemas.microsoft.com/office/drawing/2014/main" xmlns="" id="{8F46D94F-080B-4D9F-80F9-F20A0F7E040E}"/>
              </a:ext>
            </a:extLst>
          </p:cNvPr>
          <p:cNvSpPr/>
          <p:nvPr/>
        </p:nvSpPr>
        <p:spPr>
          <a:xfrm>
            <a:off x="9191606" y="6299113"/>
            <a:ext cx="3000208" cy="64133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dirty="0">
              <a:solidFill>
                <a:schemeClr val="tx1"/>
              </a:solidFill>
              <a:latin typeface="Klavika Lt" panose="02000000000000000000" pitchFamily="50" charset="0"/>
            </a:endParaRPr>
          </a:p>
        </p:txBody>
      </p:sp>
      <p:pic>
        <p:nvPicPr>
          <p:cNvPr id="6" name="Tijdelijke aanduiding voor inhoud 4">
            <a:extLst>
              <a:ext uri="{FF2B5EF4-FFF2-40B4-BE49-F238E27FC236}">
                <a16:creationId xmlns:a16="http://schemas.microsoft.com/office/drawing/2014/main" xmlns="" id="{9D61BB6B-AEC3-4B6B-9153-190BA2E81F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
        <p:nvSpPr>
          <p:cNvPr id="7" name="Tekstvak 6">
            <a:extLst>
              <a:ext uri="{FF2B5EF4-FFF2-40B4-BE49-F238E27FC236}">
                <a16:creationId xmlns:a16="http://schemas.microsoft.com/office/drawing/2014/main" xmlns="" id="{1FFCC024-707D-417D-92F0-0B324EC0CE40}"/>
              </a:ext>
            </a:extLst>
          </p:cNvPr>
          <p:cNvSpPr txBox="1"/>
          <p:nvPr/>
        </p:nvSpPr>
        <p:spPr>
          <a:xfrm>
            <a:off x="0" y="1999041"/>
            <a:ext cx="12363450" cy="2646878"/>
          </a:xfrm>
          <a:prstGeom prst="rect">
            <a:avLst/>
          </a:prstGeom>
          <a:solidFill>
            <a:schemeClr val="bg1">
              <a:alpha val="64000"/>
            </a:schemeClr>
          </a:solidFill>
        </p:spPr>
        <p:txBody>
          <a:bodyPr wrap="square" rtlCol="0" anchor="ctr" anchorCtr="0">
            <a:spAutoFit/>
          </a:bodyPr>
          <a:lstStyle/>
          <a:p>
            <a:pPr algn="ctr"/>
            <a:r>
              <a:rPr lang="nl-NL" sz="16600" dirty="0"/>
              <a:t>1945 - nu</a:t>
            </a:r>
            <a:endParaRPr lang="nl-NL" sz="13800" b="1" dirty="0">
              <a:effectLst>
                <a:outerShdw blurRad="38100" dist="38100" dir="2700000" algn="tl">
                  <a:srgbClr val="000000">
                    <a:alpha val="43137"/>
                  </a:srgbClr>
                </a:outerShdw>
              </a:effectLst>
              <a:latin typeface="Museo Sans 100" panose="02000000000000000000" pitchFamily="2" charset="77"/>
            </a:endParaRPr>
          </a:p>
        </p:txBody>
      </p:sp>
      <p:grpSp>
        <p:nvGrpSpPr>
          <p:cNvPr id="2" name="Groep 1">
            <a:extLst>
              <a:ext uri="{FF2B5EF4-FFF2-40B4-BE49-F238E27FC236}">
                <a16:creationId xmlns:a16="http://schemas.microsoft.com/office/drawing/2014/main" xmlns="" id="{E21CE900-39B7-422F-93AB-7BEBD0133FA3}"/>
              </a:ext>
            </a:extLst>
          </p:cNvPr>
          <p:cNvGrpSpPr/>
          <p:nvPr/>
        </p:nvGrpSpPr>
        <p:grpSpPr>
          <a:xfrm>
            <a:off x="4537935" y="4562281"/>
            <a:ext cx="3287580" cy="1736832"/>
            <a:chOff x="5780191" y="4523600"/>
            <a:chExt cx="1258785" cy="665018"/>
          </a:xfrm>
        </p:grpSpPr>
        <p:sp>
          <p:nvSpPr>
            <p:cNvPr id="8" name="Rechthoek 7">
              <a:extLst>
                <a:ext uri="{FF2B5EF4-FFF2-40B4-BE49-F238E27FC236}">
                  <a16:creationId xmlns:a16="http://schemas.microsoft.com/office/drawing/2014/main" xmlns="" id="{4A88D77B-EF92-4985-BABF-CFE0E7F22FC2}"/>
                </a:ext>
              </a:extLst>
            </p:cNvPr>
            <p:cNvSpPr/>
            <p:nvPr/>
          </p:nvSpPr>
          <p:spPr>
            <a:xfrm>
              <a:off x="5780191" y="4523600"/>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600"/>
            </a:p>
          </p:txBody>
        </p:sp>
        <p:sp>
          <p:nvSpPr>
            <p:cNvPr id="9" name="Tekstvak 8">
              <a:extLst>
                <a:ext uri="{FF2B5EF4-FFF2-40B4-BE49-F238E27FC236}">
                  <a16:creationId xmlns:a16="http://schemas.microsoft.com/office/drawing/2014/main" xmlns="" id="{E5859A45-695E-4CAC-B57A-6FD3C70237AB}"/>
                </a:ext>
              </a:extLst>
            </p:cNvPr>
            <p:cNvSpPr txBox="1"/>
            <p:nvPr/>
          </p:nvSpPr>
          <p:spPr>
            <a:xfrm>
              <a:off x="5898945" y="4589620"/>
              <a:ext cx="1140031" cy="553872"/>
            </a:xfrm>
            <a:prstGeom prst="rect">
              <a:avLst/>
            </a:prstGeom>
            <a:noFill/>
          </p:spPr>
          <p:txBody>
            <a:bodyPr wrap="square" rtlCol="0">
              <a:spAutoFit/>
            </a:bodyPr>
            <a:lstStyle/>
            <a:p>
              <a:r>
                <a:rPr lang="nl-NL" sz="8800" b="1" dirty="0">
                  <a:solidFill>
                    <a:schemeClr val="bg1"/>
                  </a:solidFill>
                </a:rPr>
                <a:t>AGRI</a:t>
              </a:r>
            </a:p>
          </p:txBody>
        </p:sp>
      </p:grpSp>
    </p:spTree>
    <p:extLst>
      <p:ext uri="{BB962C8B-B14F-4D97-AF65-F5344CB8AC3E}">
        <p14:creationId xmlns:p14="http://schemas.microsoft.com/office/powerpoint/2010/main" val="173733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met diagonaal twee afgeronde hoeken 8">
            <a:extLst>
              <a:ext uri="{FF2B5EF4-FFF2-40B4-BE49-F238E27FC236}">
                <a16:creationId xmlns:a16="http://schemas.microsoft.com/office/drawing/2014/main" xmlns="" id="{8F46D94F-080B-4D9F-80F9-F20A0F7E040E}"/>
              </a:ext>
            </a:extLst>
          </p:cNvPr>
          <p:cNvSpPr/>
          <p:nvPr/>
        </p:nvSpPr>
        <p:spPr>
          <a:xfrm>
            <a:off x="9191606" y="6299113"/>
            <a:ext cx="3000208" cy="64133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dirty="0">
              <a:solidFill>
                <a:schemeClr val="tx1"/>
              </a:solidFill>
              <a:latin typeface="Klavika Lt" panose="02000000000000000000" pitchFamily="50" charset="0"/>
            </a:endParaRPr>
          </a:p>
        </p:txBody>
      </p:sp>
      <p:pic>
        <p:nvPicPr>
          <p:cNvPr id="6" name="Tijdelijke aanduiding voor inhoud 4">
            <a:extLst>
              <a:ext uri="{FF2B5EF4-FFF2-40B4-BE49-F238E27FC236}">
                <a16:creationId xmlns:a16="http://schemas.microsoft.com/office/drawing/2014/main" xmlns="" id="{9D61BB6B-AEC3-4B6B-9153-190BA2E81F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
        <p:nvSpPr>
          <p:cNvPr id="10" name="Tekstvak 9">
            <a:extLst>
              <a:ext uri="{FF2B5EF4-FFF2-40B4-BE49-F238E27FC236}">
                <a16:creationId xmlns:a16="http://schemas.microsoft.com/office/drawing/2014/main" xmlns="" id="{F0399467-55D6-4BEF-856F-31A7BE0089CB}"/>
              </a:ext>
            </a:extLst>
          </p:cNvPr>
          <p:cNvSpPr txBox="1"/>
          <p:nvPr/>
        </p:nvSpPr>
        <p:spPr>
          <a:xfrm>
            <a:off x="186" y="6068280"/>
            <a:ext cx="12191814" cy="461665"/>
          </a:xfrm>
          <a:prstGeom prst="rect">
            <a:avLst/>
          </a:prstGeom>
          <a:solidFill>
            <a:schemeClr val="bg1">
              <a:alpha val="64000"/>
            </a:schemeClr>
          </a:solidFill>
        </p:spPr>
        <p:txBody>
          <a:bodyPr wrap="square" rtlCol="0" anchor="ctr" anchorCtr="0">
            <a:spAutoFit/>
          </a:bodyPr>
          <a:lstStyle/>
          <a:p>
            <a:pPr algn="ctr"/>
            <a:r>
              <a:rPr lang="nl-NL" sz="2400" dirty="0"/>
              <a:t>Gezond voedsel produceren van een gezonde bodem in een leefbare omgeving</a:t>
            </a:r>
            <a:endParaRPr lang="nl-NL" sz="2250" b="1" dirty="0">
              <a:effectLst>
                <a:outerShdw blurRad="38100" dist="38100" dir="2700000" algn="tl">
                  <a:srgbClr val="000000">
                    <a:alpha val="43137"/>
                  </a:srgbClr>
                </a:outerShdw>
              </a:effectLst>
              <a:latin typeface="Museo Sans 100" panose="02000000000000000000" pitchFamily="2" charset="77"/>
            </a:endParaRPr>
          </a:p>
        </p:txBody>
      </p:sp>
      <p:sp>
        <p:nvSpPr>
          <p:cNvPr id="7" name="Tekstvak 6">
            <a:extLst>
              <a:ext uri="{FF2B5EF4-FFF2-40B4-BE49-F238E27FC236}">
                <a16:creationId xmlns:a16="http://schemas.microsoft.com/office/drawing/2014/main" xmlns="" id="{1FFCC024-707D-417D-92F0-0B324EC0CE40}"/>
              </a:ext>
            </a:extLst>
          </p:cNvPr>
          <p:cNvSpPr txBox="1"/>
          <p:nvPr/>
        </p:nvSpPr>
        <p:spPr>
          <a:xfrm>
            <a:off x="2619282" y="1999041"/>
            <a:ext cx="6953250" cy="2646878"/>
          </a:xfrm>
          <a:prstGeom prst="rect">
            <a:avLst/>
          </a:prstGeom>
          <a:solidFill>
            <a:schemeClr val="bg1">
              <a:alpha val="64000"/>
            </a:schemeClr>
          </a:solidFill>
        </p:spPr>
        <p:txBody>
          <a:bodyPr wrap="square" rtlCol="0" anchor="ctr" anchorCtr="0">
            <a:spAutoFit/>
          </a:bodyPr>
          <a:lstStyle/>
          <a:p>
            <a:pPr algn="ctr"/>
            <a:r>
              <a:rPr lang="nl-NL" sz="16600" dirty="0"/>
              <a:t>2045</a:t>
            </a:r>
            <a:endParaRPr lang="nl-NL" sz="13800" b="1" dirty="0">
              <a:effectLst>
                <a:outerShdw blurRad="38100" dist="38100" dir="2700000" algn="tl">
                  <a:srgbClr val="000000">
                    <a:alpha val="43137"/>
                  </a:srgbClr>
                </a:outerShdw>
              </a:effectLst>
              <a:latin typeface="Museo Sans 100" panose="02000000000000000000" pitchFamily="2" charset="77"/>
            </a:endParaRPr>
          </a:p>
        </p:txBody>
      </p:sp>
    </p:spTree>
    <p:extLst>
      <p:ext uri="{BB962C8B-B14F-4D97-AF65-F5344CB8AC3E}">
        <p14:creationId xmlns:p14="http://schemas.microsoft.com/office/powerpoint/2010/main" val="9892293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xmlns="" id="{8B958E30-2A1D-8945-A902-3595D1F2D8C9}"/>
              </a:ext>
            </a:extLst>
          </p:cNvPr>
          <p:cNvPicPr>
            <a:picLocks noGrp="1" noChangeAspect="1"/>
          </p:cNvPicPr>
          <p:nvPr>
            <p:ph idx="1"/>
          </p:nvPr>
        </p:nvPicPr>
        <p:blipFill rotWithShape="1">
          <a:blip r:embed="rId2" cstate="email">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hthoek 5">
            <a:extLst>
              <a:ext uri="{FF2B5EF4-FFF2-40B4-BE49-F238E27FC236}">
                <a16:creationId xmlns:a16="http://schemas.microsoft.com/office/drawing/2014/main" xmlns="" id="{A25AFB46-CFB2-904D-99B1-BBCF7C95AA31}"/>
              </a:ext>
            </a:extLst>
          </p:cNvPr>
          <p:cNvSpPr/>
          <p:nvPr/>
        </p:nvSpPr>
        <p:spPr>
          <a:xfrm>
            <a:off x="30846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9C37B379-261B-2A43-BC84-7A72F18C4266}"/>
              </a:ext>
            </a:extLst>
          </p:cNvPr>
          <p:cNvSpPr txBox="1"/>
          <p:nvPr/>
        </p:nvSpPr>
        <p:spPr>
          <a:xfrm>
            <a:off x="32033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1945</a:t>
            </a:r>
          </a:p>
        </p:txBody>
      </p:sp>
      <p:sp>
        <p:nvSpPr>
          <p:cNvPr id="8" name="Rechthoek 7">
            <a:extLst>
              <a:ext uri="{FF2B5EF4-FFF2-40B4-BE49-F238E27FC236}">
                <a16:creationId xmlns:a16="http://schemas.microsoft.com/office/drawing/2014/main" xmlns="" id="{4D9E063D-136D-4D14-8517-7D8B4BABC82E}"/>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xmlns="" id="{AF775276-717B-4EE5-B6C6-0AF70E522692}"/>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2" name="Rechthoek 11">
            <a:extLst>
              <a:ext uri="{FF2B5EF4-FFF2-40B4-BE49-F238E27FC236}">
                <a16:creationId xmlns:a16="http://schemas.microsoft.com/office/drawing/2014/main" xmlns="" id="{882DA94C-42ED-4A25-AB36-4903BE9449E5}"/>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xmlns="" id="{01F403C9-1E83-423C-9C4C-510FA6E04FD4}"/>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15" name="Rechthoek 14">
            <a:extLst>
              <a:ext uri="{FF2B5EF4-FFF2-40B4-BE49-F238E27FC236}">
                <a16:creationId xmlns:a16="http://schemas.microsoft.com/office/drawing/2014/main" xmlns="" id="{E9CABC1B-C628-4F2E-891D-5B528B238795}"/>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xmlns="" id="{981F8AE2-1B51-48DC-B430-076E363BA5F8}"/>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4057602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inhoud 4" descr="Afbeelding met buiten, gebouw, weg, vrachtwagen&#10;&#10;Automatisch gegenereerde beschrijving">
            <a:extLst>
              <a:ext uri="{FF2B5EF4-FFF2-40B4-BE49-F238E27FC236}">
                <a16:creationId xmlns:a16="http://schemas.microsoft.com/office/drawing/2014/main" xmlns="" id="{D86B1637-C8DD-2040-8FA8-FA4FC01C39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6" name="Rechthoek 5">
            <a:extLst>
              <a:ext uri="{FF2B5EF4-FFF2-40B4-BE49-F238E27FC236}">
                <a16:creationId xmlns:a16="http://schemas.microsoft.com/office/drawing/2014/main" xmlns="" id="{A25AFB46-CFB2-904D-99B1-BBCF7C95AA31}"/>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9C37B379-261B-2A43-BC84-7A72F18C4266}"/>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1980</a:t>
            </a:r>
          </a:p>
        </p:txBody>
      </p:sp>
      <p:sp>
        <p:nvSpPr>
          <p:cNvPr id="8" name="Rechthoek 7">
            <a:extLst>
              <a:ext uri="{FF2B5EF4-FFF2-40B4-BE49-F238E27FC236}">
                <a16:creationId xmlns:a16="http://schemas.microsoft.com/office/drawing/2014/main" xmlns="" id="{0F809026-B580-415F-B4D4-945A7491CFD6}"/>
              </a:ext>
            </a:extLst>
          </p:cNvPr>
          <p:cNvSpPr/>
          <p:nvPr/>
        </p:nvSpPr>
        <p:spPr>
          <a:xfrm>
            <a:off x="30846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xmlns="" id="{876B1445-75B1-4071-AFE5-89111060D93D}"/>
              </a:ext>
            </a:extLst>
          </p:cNvPr>
          <p:cNvSpPr txBox="1"/>
          <p:nvPr/>
        </p:nvSpPr>
        <p:spPr>
          <a:xfrm>
            <a:off x="32033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0" name="Rechthoek 9">
            <a:extLst>
              <a:ext uri="{FF2B5EF4-FFF2-40B4-BE49-F238E27FC236}">
                <a16:creationId xmlns:a16="http://schemas.microsoft.com/office/drawing/2014/main" xmlns="" id="{7A3621CB-25EF-4A50-8C36-29F064BC044A}"/>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xmlns="" id="{383434FC-5FA4-4DF4-86FB-95A2E6EEE40D}"/>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5" name="Rechthoek 14">
            <a:extLst>
              <a:ext uri="{FF2B5EF4-FFF2-40B4-BE49-F238E27FC236}">
                <a16:creationId xmlns:a16="http://schemas.microsoft.com/office/drawing/2014/main" xmlns="" id="{C9CB9DAA-C9D8-427C-95C4-F86FAE2F7F6A}"/>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xmlns="" id="{E1BF7EF3-1B30-41B9-8FEF-1618495C9E85}"/>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17" name="Rechthoek 16">
            <a:extLst>
              <a:ext uri="{FF2B5EF4-FFF2-40B4-BE49-F238E27FC236}">
                <a16:creationId xmlns:a16="http://schemas.microsoft.com/office/drawing/2014/main" xmlns="" id="{3CD61373-094A-4621-BA91-AE3C8EF02591}"/>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F83B298D-F585-4C7A-8FD1-46103415B7B0}"/>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1238342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4" descr="Afbeelding met gras, buiten, machine, veld&#10;&#10;Automatisch gegenereerde beschrijving">
            <a:extLst>
              <a:ext uri="{FF2B5EF4-FFF2-40B4-BE49-F238E27FC236}">
                <a16:creationId xmlns:a16="http://schemas.microsoft.com/office/drawing/2014/main" xmlns="" id="{C0B1616F-2163-B441-A4FB-A423870036C2}"/>
              </a:ext>
            </a:extLst>
          </p:cNvPr>
          <p:cNvPicPr>
            <a:picLocks noGrp="1" noChangeAspect="1"/>
          </p:cNvPicPr>
          <p:nvPr>
            <p:ph idx="1"/>
          </p:nvPr>
        </p:nvPicPr>
        <p:blipFill>
          <a:blip r:embed="rId2"/>
          <a:stretch>
            <a:fillRect/>
          </a:stretch>
        </p:blipFill>
        <p:spPr>
          <a:xfrm>
            <a:off x="0" y="0"/>
            <a:ext cx="12192000" cy="6858000"/>
          </a:xfrm>
        </p:spPr>
      </p:pic>
      <p:sp>
        <p:nvSpPr>
          <p:cNvPr id="6" name="Rechthoek 5">
            <a:extLst>
              <a:ext uri="{FF2B5EF4-FFF2-40B4-BE49-F238E27FC236}">
                <a16:creationId xmlns:a16="http://schemas.microsoft.com/office/drawing/2014/main" xmlns="" id="{A25AFB46-CFB2-904D-99B1-BBCF7C95AA31}"/>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9C37B379-261B-2A43-BC84-7A72F18C4266}"/>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2000</a:t>
            </a:r>
          </a:p>
        </p:txBody>
      </p:sp>
      <p:sp>
        <p:nvSpPr>
          <p:cNvPr id="9" name="Rechthoek 8">
            <a:extLst>
              <a:ext uri="{FF2B5EF4-FFF2-40B4-BE49-F238E27FC236}">
                <a16:creationId xmlns:a16="http://schemas.microsoft.com/office/drawing/2014/main" xmlns="" id="{E9893837-38B3-4358-9313-41E919531271}"/>
              </a:ext>
            </a:extLst>
          </p:cNvPr>
          <p:cNvSpPr/>
          <p:nvPr/>
        </p:nvSpPr>
        <p:spPr>
          <a:xfrm>
            <a:off x="30846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xmlns="" id="{E5F15D27-84D6-4903-951E-A5CEFB872608}"/>
              </a:ext>
            </a:extLst>
          </p:cNvPr>
          <p:cNvSpPr txBox="1"/>
          <p:nvPr/>
        </p:nvSpPr>
        <p:spPr>
          <a:xfrm>
            <a:off x="32033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2" name="Rechthoek 11">
            <a:extLst>
              <a:ext uri="{FF2B5EF4-FFF2-40B4-BE49-F238E27FC236}">
                <a16:creationId xmlns:a16="http://schemas.microsoft.com/office/drawing/2014/main" xmlns="" id="{6E61730F-B6BC-4632-9BAC-2BFE1C329464}"/>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xmlns="" id="{F5BED19D-F96B-4F8E-8CBA-D2B2729A21D6}"/>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5" name="Rechthoek 14">
            <a:extLst>
              <a:ext uri="{FF2B5EF4-FFF2-40B4-BE49-F238E27FC236}">
                <a16:creationId xmlns:a16="http://schemas.microsoft.com/office/drawing/2014/main" xmlns="" id="{FE0894B8-02C1-4A89-8B36-94BD8E9F385C}"/>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xmlns="" id="{96E58FB6-DDF9-495F-A7CF-4218B8DCDD32}"/>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17" name="Rechthoek 16">
            <a:extLst>
              <a:ext uri="{FF2B5EF4-FFF2-40B4-BE49-F238E27FC236}">
                <a16:creationId xmlns:a16="http://schemas.microsoft.com/office/drawing/2014/main" xmlns="" id="{CCC48043-1481-486A-9AAD-01C1E6BBAC68}"/>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1D3A97B7-AD74-44BE-94A5-F90833ED21E3}"/>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200153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erelateerde afbeelding">
            <a:extLst>
              <a:ext uri="{FF2B5EF4-FFF2-40B4-BE49-F238E27FC236}">
                <a16:creationId xmlns:a16="http://schemas.microsoft.com/office/drawing/2014/main" xmlns="" id="{36CFA566-F92A-486B-94DC-528F9AABE5B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33279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xmlns="" id="{A25AFB46-CFB2-904D-99B1-BBCF7C95AA31}"/>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xmlns="" id="{9C37B379-261B-2A43-BC84-7A72F18C4266}"/>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2019</a:t>
            </a:r>
          </a:p>
        </p:txBody>
      </p:sp>
      <p:sp>
        <p:nvSpPr>
          <p:cNvPr id="9" name="Rechthoek 8">
            <a:extLst>
              <a:ext uri="{FF2B5EF4-FFF2-40B4-BE49-F238E27FC236}">
                <a16:creationId xmlns:a16="http://schemas.microsoft.com/office/drawing/2014/main" xmlns="" id="{8CE00B36-4343-4A28-ACC8-16D1BCC1EA7B}"/>
              </a:ext>
            </a:extLst>
          </p:cNvPr>
          <p:cNvSpPr/>
          <p:nvPr/>
        </p:nvSpPr>
        <p:spPr>
          <a:xfrm>
            <a:off x="30846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xmlns="" id="{DAE10D21-7367-43F0-98E0-9347D229F6B5}"/>
              </a:ext>
            </a:extLst>
          </p:cNvPr>
          <p:cNvSpPr txBox="1"/>
          <p:nvPr/>
        </p:nvSpPr>
        <p:spPr>
          <a:xfrm>
            <a:off x="32033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2" name="Rechthoek 11">
            <a:extLst>
              <a:ext uri="{FF2B5EF4-FFF2-40B4-BE49-F238E27FC236}">
                <a16:creationId xmlns:a16="http://schemas.microsoft.com/office/drawing/2014/main" xmlns="" id="{DB2360B7-8FD0-4DB1-966A-C1362EE4100E}"/>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xmlns="" id="{11AD09F5-6643-42BC-91B3-26871F0AEC70}"/>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5" name="Rechthoek 14">
            <a:extLst>
              <a:ext uri="{FF2B5EF4-FFF2-40B4-BE49-F238E27FC236}">
                <a16:creationId xmlns:a16="http://schemas.microsoft.com/office/drawing/2014/main" xmlns="" id="{7E253C02-3FFB-4C34-8501-46C17453B833}"/>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a:extLst>
              <a:ext uri="{FF2B5EF4-FFF2-40B4-BE49-F238E27FC236}">
                <a16:creationId xmlns:a16="http://schemas.microsoft.com/office/drawing/2014/main" xmlns="" id="{24224EAB-789A-42B0-B988-015F3CE24C81}"/>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17" name="Rechthoek 16">
            <a:extLst>
              <a:ext uri="{FF2B5EF4-FFF2-40B4-BE49-F238E27FC236}">
                <a16:creationId xmlns:a16="http://schemas.microsoft.com/office/drawing/2014/main" xmlns="" id="{2EDB2D51-0ACC-4367-A190-8DFE2E0A117A}"/>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xmlns="" id="{0A98C9C1-04E0-4A4B-9AFA-E84CBC435642}"/>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266632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resource.wur.nl/upload_mm/4/4/a/93074750-d7a0-4eb3-bb8e-6a9e1e0e267f_HightechmeetsAgrifood_92363378_570x429.JPG">
            <a:extLst>
              <a:ext uri="{FF2B5EF4-FFF2-40B4-BE49-F238E27FC236}">
                <a16:creationId xmlns:a16="http://schemas.microsoft.com/office/drawing/2014/main" xmlns="" id="{6B73AD57-DD2E-41C6-BE61-119F8B960EE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3" y="-1924050"/>
            <a:ext cx="12191814" cy="9175944"/>
          </a:xfrm>
          <a:prstGeom prst="rect">
            <a:avLst/>
          </a:prstGeom>
          <a:noFill/>
          <a:extLst>
            <a:ext uri="{909E8E84-426E-40dd-AFC4-6F175D3DCCD1}">
              <a14:hiddenFill xmlns:a14="http://schemas.microsoft.com/office/drawing/2010/main">
                <a:solidFill>
                  <a:srgbClr val="FFFFFF"/>
                </a:solidFill>
              </a14:hiddenFill>
            </a:ext>
          </a:extLst>
        </p:spPr>
      </p:pic>
      <p:pic>
        <p:nvPicPr>
          <p:cNvPr id="6" name="Tijdelijke aanduiding voor inhoud 4">
            <a:extLst>
              <a:ext uri="{FF2B5EF4-FFF2-40B4-BE49-F238E27FC236}">
                <a16:creationId xmlns:a16="http://schemas.microsoft.com/office/drawing/2014/main" xmlns="" id="{9D61BB6B-AEC3-4B6B-9153-190BA2E81F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
        <p:nvSpPr>
          <p:cNvPr id="7" name="Tekstvak 6">
            <a:extLst>
              <a:ext uri="{FF2B5EF4-FFF2-40B4-BE49-F238E27FC236}">
                <a16:creationId xmlns:a16="http://schemas.microsoft.com/office/drawing/2014/main" xmlns="" id="{1FFCC024-707D-417D-92F0-0B324EC0CE40}"/>
              </a:ext>
            </a:extLst>
          </p:cNvPr>
          <p:cNvSpPr txBox="1"/>
          <p:nvPr/>
        </p:nvSpPr>
        <p:spPr>
          <a:xfrm>
            <a:off x="7727238" y="5333821"/>
            <a:ext cx="4462113" cy="1200329"/>
          </a:xfrm>
          <a:prstGeom prst="rect">
            <a:avLst/>
          </a:prstGeom>
          <a:solidFill>
            <a:schemeClr val="bg1">
              <a:alpha val="64000"/>
            </a:schemeClr>
          </a:solidFill>
        </p:spPr>
        <p:txBody>
          <a:bodyPr wrap="square" rtlCol="0" anchor="ctr" anchorCtr="0">
            <a:spAutoFit/>
          </a:bodyPr>
          <a:lstStyle/>
          <a:p>
            <a:pPr algn="ctr"/>
            <a:r>
              <a:rPr lang="nl-NL" sz="7200" dirty="0"/>
              <a:t>nu – 2045?</a:t>
            </a:r>
            <a:endParaRPr lang="nl-NL" sz="6600" b="1" dirty="0">
              <a:effectLst>
                <a:outerShdw blurRad="38100" dist="38100" dir="2700000" algn="tl">
                  <a:srgbClr val="000000">
                    <a:alpha val="43137"/>
                  </a:srgbClr>
                </a:outerShdw>
              </a:effectLst>
              <a:latin typeface="Museo Sans 100" panose="02000000000000000000" pitchFamily="2" charset="77"/>
            </a:endParaRPr>
          </a:p>
        </p:txBody>
      </p:sp>
      <p:sp>
        <p:nvSpPr>
          <p:cNvPr id="16" name="Rechthoek 15">
            <a:extLst>
              <a:ext uri="{FF2B5EF4-FFF2-40B4-BE49-F238E27FC236}">
                <a16:creationId xmlns:a16="http://schemas.microsoft.com/office/drawing/2014/main" xmlns="" id="{16A6EC55-743E-4B49-AB59-7B23F2CE5923}"/>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xmlns="" id="{F4A32151-B385-41E5-A753-5C88259665C2}"/>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18" name="Rechthoek 17">
            <a:extLst>
              <a:ext uri="{FF2B5EF4-FFF2-40B4-BE49-F238E27FC236}">
                <a16:creationId xmlns:a16="http://schemas.microsoft.com/office/drawing/2014/main" xmlns="" id="{51AEB50F-B939-42A0-A120-5315A762A7AF}"/>
              </a:ext>
            </a:extLst>
          </p:cNvPr>
          <p:cNvSpPr/>
          <p:nvPr/>
        </p:nvSpPr>
        <p:spPr>
          <a:xfrm>
            <a:off x="18288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a:extLst>
              <a:ext uri="{FF2B5EF4-FFF2-40B4-BE49-F238E27FC236}">
                <a16:creationId xmlns:a16="http://schemas.microsoft.com/office/drawing/2014/main" xmlns="" id="{0DC3C56B-D9A9-4255-8989-18AD2D48DED9}"/>
              </a:ext>
            </a:extLst>
          </p:cNvPr>
          <p:cNvSpPr txBox="1"/>
          <p:nvPr/>
        </p:nvSpPr>
        <p:spPr>
          <a:xfrm>
            <a:off x="19040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20" name="Rechthoek 19">
            <a:extLst>
              <a:ext uri="{FF2B5EF4-FFF2-40B4-BE49-F238E27FC236}">
                <a16:creationId xmlns:a16="http://schemas.microsoft.com/office/drawing/2014/main" xmlns="" id="{75F70886-728D-40BF-BA5F-3F16CEF038DF}"/>
              </a:ext>
            </a:extLst>
          </p:cNvPr>
          <p:cNvSpPr/>
          <p:nvPr/>
        </p:nvSpPr>
        <p:spPr>
          <a:xfrm>
            <a:off x="30875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xmlns="" id="{3C54621F-C0E4-4CD8-988D-3006147BCE41}"/>
              </a:ext>
            </a:extLst>
          </p:cNvPr>
          <p:cNvSpPr txBox="1"/>
          <p:nvPr/>
        </p:nvSpPr>
        <p:spPr>
          <a:xfrm>
            <a:off x="3208516" y="5801802"/>
            <a:ext cx="1140031" cy="523220"/>
          </a:xfrm>
          <a:prstGeom prst="rect">
            <a:avLst/>
          </a:prstGeom>
          <a:noFill/>
        </p:spPr>
        <p:txBody>
          <a:bodyPr wrap="square" rtlCol="0">
            <a:spAutoFit/>
          </a:bodyPr>
          <a:lstStyle/>
          <a:p>
            <a:r>
              <a:rPr lang="nl-NL" sz="2800" b="1" dirty="0">
                <a:solidFill>
                  <a:schemeClr val="bg1"/>
                </a:solidFill>
              </a:rPr>
              <a:t>TECH</a:t>
            </a:r>
          </a:p>
        </p:txBody>
      </p:sp>
      <p:sp>
        <p:nvSpPr>
          <p:cNvPr id="22" name="Rechthoek 21">
            <a:extLst>
              <a:ext uri="{FF2B5EF4-FFF2-40B4-BE49-F238E27FC236}">
                <a16:creationId xmlns:a16="http://schemas.microsoft.com/office/drawing/2014/main" xmlns="" id="{B81A24F9-FC10-4AB0-8490-7EF4F186C9B6}"/>
              </a:ext>
            </a:extLst>
          </p:cNvPr>
          <p:cNvSpPr/>
          <p:nvPr/>
        </p:nvSpPr>
        <p:spPr>
          <a:xfrm>
            <a:off x="30846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xmlns="" id="{8FB54D63-C4E2-43F6-99A9-C374B0261F6A}"/>
              </a:ext>
            </a:extLst>
          </p:cNvPr>
          <p:cNvSpPr txBox="1"/>
          <p:nvPr/>
        </p:nvSpPr>
        <p:spPr>
          <a:xfrm>
            <a:off x="32033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24" name="Rechthoek 23">
            <a:extLst>
              <a:ext uri="{FF2B5EF4-FFF2-40B4-BE49-F238E27FC236}">
                <a16:creationId xmlns:a16="http://schemas.microsoft.com/office/drawing/2014/main" xmlns="" id="{2035EECE-1FC3-4E66-A298-93605C48889F}"/>
              </a:ext>
            </a:extLst>
          </p:cNvPr>
          <p:cNvSpPr/>
          <p:nvPr/>
        </p:nvSpPr>
        <p:spPr>
          <a:xfrm>
            <a:off x="570016" y="5735782"/>
            <a:ext cx="1258785" cy="665018"/>
          </a:xfrm>
          <a:prstGeom prst="rect">
            <a:avLst/>
          </a:prstGeom>
          <a:solidFill>
            <a:srgbClr val="3C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xmlns="" id="{28DA6235-EA0D-4D6D-B5D1-FE08C5D8C518}"/>
              </a:ext>
            </a:extLst>
          </p:cNvPr>
          <p:cNvSpPr txBox="1"/>
          <p:nvPr/>
        </p:nvSpPr>
        <p:spPr>
          <a:xfrm>
            <a:off x="688770" y="5801802"/>
            <a:ext cx="1140031" cy="523220"/>
          </a:xfrm>
          <a:prstGeom prst="rect">
            <a:avLst/>
          </a:prstGeom>
          <a:noFill/>
        </p:spPr>
        <p:txBody>
          <a:bodyPr wrap="square" rtlCol="0">
            <a:spAutoFit/>
          </a:bodyPr>
          <a:lstStyle/>
          <a:p>
            <a:r>
              <a:rPr lang="nl-NL" sz="2800" b="1" dirty="0">
                <a:solidFill>
                  <a:schemeClr val="bg1"/>
                </a:solidFill>
              </a:rPr>
              <a:t>AGRI</a:t>
            </a:r>
          </a:p>
        </p:txBody>
      </p:sp>
      <p:sp>
        <p:nvSpPr>
          <p:cNvPr id="26" name="Rechthoek 25">
            <a:extLst>
              <a:ext uri="{FF2B5EF4-FFF2-40B4-BE49-F238E27FC236}">
                <a16:creationId xmlns:a16="http://schemas.microsoft.com/office/drawing/2014/main" xmlns="" id="{9B362C12-04A4-47DA-9A50-BC78FDB5C35D}"/>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xmlns="" id="{145FCBC9-1D42-4CC1-AB14-45E996785368}"/>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
        <p:nvSpPr>
          <p:cNvPr id="28" name="Rechthoek 27">
            <a:extLst>
              <a:ext uri="{FF2B5EF4-FFF2-40B4-BE49-F238E27FC236}">
                <a16:creationId xmlns:a16="http://schemas.microsoft.com/office/drawing/2014/main" xmlns="" id="{D4B01811-C3B2-4F2D-B623-C82BA58B4E0B}"/>
              </a:ext>
            </a:extLst>
          </p:cNvPr>
          <p:cNvSpPr/>
          <p:nvPr/>
        </p:nvSpPr>
        <p:spPr>
          <a:xfrm>
            <a:off x="1830286" y="5735782"/>
            <a:ext cx="1258785" cy="665018"/>
          </a:xfrm>
          <a:prstGeom prst="rect">
            <a:avLst/>
          </a:prstGeom>
          <a:solidFill>
            <a:srgbClr val="F5E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Tekstvak 28">
            <a:extLst>
              <a:ext uri="{FF2B5EF4-FFF2-40B4-BE49-F238E27FC236}">
                <a16:creationId xmlns:a16="http://schemas.microsoft.com/office/drawing/2014/main" xmlns="" id="{055DE6A6-A094-407C-B432-1E9C9674B4AA}"/>
              </a:ext>
            </a:extLst>
          </p:cNvPr>
          <p:cNvSpPr txBox="1"/>
          <p:nvPr/>
        </p:nvSpPr>
        <p:spPr>
          <a:xfrm>
            <a:off x="1951216" y="5801802"/>
            <a:ext cx="1140031" cy="523220"/>
          </a:xfrm>
          <a:prstGeom prst="rect">
            <a:avLst/>
          </a:prstGeom>
          <a:noFill/>
        </p:spPr>
        <p:txBody>
          <a:bodyPr wrap="square" rtlCol="0">
            <a:spAutoFit/>
          </a:bodyPr>
          <a:lstStyle/>
          <a:p>
            <a:r>
              <a:rPr lang="nl-NL" sz="2800" b="1" dirty="0">
                <a:solidFill>
                  <a:schemeClr val="bg1"/>
                </a:solidFill>
              </a:rPr>
              <a:t>TECH</a:t>
            </a:r>
          </a:p>
        </p:txBody>
      </p:sp>
    </p:spTree>
    <p:extLst>
      <p:ext uri="{BB962C8B-B14F-4D97-AF65-F5344CB8AC3E}">
        <p14:creationId xmlns:p14="http://schemas.microsoft.com/office/powerpoint/2010/main" val="2238544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xmlns="" id="{53FED6AA-4F9E-7C4A-AF33-D2839754DF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333" y="-270933"/>
            <a:ext cx="12945277" cy="7252256"/>
          </a:xfrm>
          <a:prstGeom prst="rect">
            <a:avLst/>
          </a:prstGeom>
        </p:spPr>
      </p:pic>
      <p:pic>
        <p:nvPicPr>
          <p:cNvPr id="7" name="Tijdelijke aanduiding voor inhoud 4">
            <a:extLst>
              <a:ext uri="{FF2B5EF4-FFF2-40B4-BE49-F238E27FC236}">
                <a16:creationId xmlns:a16="http://schemas.microsoft.com/office/drawing/2014/main" xmlns="" id="{A746C2C5-096C-4F72-ABAD-B7350435C4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365" y="240267"/>
            <a:ext cx="2116710" cy="372541"/>
          </a:xfrm>
          <a:prstGeom prst="rect">
            <a:avLst/>
          </a:prstGeom>
        </p:spPr>
      </p:pic>
      <p:sp>
        <p:nvSpPr>
          <p:cNvPr id="6" name="Rechthoek 5">
            <a:extLst>
              <a:ext uri="{FF2B5EF4-FFF2-40B4-BE49-F238E27FC236}">
                <a16:creationId xmlns:a16="http://schemas.microsoft.com/office/drawing/2014/main" xmlns="" id="{EB7C5D1D-3E70-4D89-AB24-2BF6434F1776}"/>
              </a:ext>
            </a:extLst>
          </p:cNvPr>
          <p:cNvSpPr/>
          <p:nvPr/>
        </p:nvSpPr>
        <p:spPr>
          <a:xfrm>
            <a:off x="7536266" y="103371"/>
            <a:ext cx="5070299" cy="646331"/>
          </a:xfrm>
          <a:prstGeom prst="rect">
            <a:avLst/>
          </a:prstGeom>
        </p:spPr>
        <p:txBody>
          <a:bodyPr wrap="none">
            <a:spAutoFit/>
          </a:bodyPr>
          <a:lstStyle/>
          <a:p>
            <a:r>
              <a:rPr lang="nl-NL" sz="3600" dirty="0">
                <a:solidFill>
                  <a:schemeClr val="bg1"/>
                </a:solidFill>
              </a:rPr>
              <a:t>The </a:t>
            </a:r>
            <a:r>
              <a:rPr lang="nl-NL" sz="3600" dirty="0" err="1">
                <a:solidFill>
                  <a:schemeClr val="bg1"/>
                </a:solidFill>
              </a:rPr>
              <a:t>PixelFarming</a:t>
            </a:r>
            <a:r>
              <a:rPr lang="nl-NL" sz="3600" dirty="0">
                <a:solidFill>
                  <a:schemeClr val="bg1"/>
                </a:solidFill>
              </a:rPr>
              <a:t> Robot</a:t>
            </a:r>
          </a:p>
        </p:txBody>
      </p:sp>
      <p:sp>
        <p:nvSpPr>
          <p:cNvPr id="8" name="Rechthoek 7">
            <a:extLst>
              <a:ext uri="{FF2B5EF4-FFF2-40B4-BE49-F238E27FC236}">
                <a16:creationId xmlns:a16="http://schemas.microsoft.com/office/drawing/2014/main" xmlns="" id="{9682AFCA-3547-4A89-8307-ABAE8F8C9A56}"/>
              </a:ext>
            </a:extLst>
          </p:cNvPr>
          <p:cNvSpPr/>
          <p:nvPr/>
        </p:nvSpPr>
        <p:spPr>
          <a:xfrm>
            <a:off x="4831070" y="3244334"/>
            <a:ext cx="184731" cy="369332"/>
          </a:xfrm>
          <a:prstGeom prst="rect">
            <a:avLst/>
          </a:prstGeom>
        </p:spPr>
        <p:txBody>
          <a:bodyPr wrap="none">
            <a:spAutoFit/>
          </a:bodyPr>
          <a:lstStyle/>
          <a:p>
            <a:endParaRPr lang="nl-NL" dirty="0"/>
          </a:p>
        </p:txBody>
      </p:sp>
      <p:sp>
        <p:nvSpPr>
          <p:cNvPr id="9" name="Tekstvak 8">
            <a:extLst>
              <a:ext uri="{FF2B5EF4-FFF2-40B4-BE49-F238E27FC236}">
                <a16:creationId xmlns:a16="http://schemas.microsoft.com/office/drawing/2014/main" xmlns="" id="{DB289FA3-F1F9-0C40-8D1D-D2CACCAADCEC}"/>
              </a:ext>
            </a:extLst>
          </p:cNvPr>
          <p:cNvSpPr txBox="1"/>
          <p:nvPr/>
        </p:nvSpPr>
        <p:spPr>
          <a:xfrm>
            <a:off x="7654797" y="749702"/>
            <a:ext cx="4399134" cy="338554"/>
          </a:xfrm>
          <a:prstGeom prst="rect">
            <a:avLst/>
          </a:prstGeom>
          <a:noFill/>
        </p:spPr>
        <p:txBody>
          <a:bodyPr wrap="square" rtlCol="0">
            <a:spAutoFit/>
          </a:bodyPr>
          <a:lstStyle/>
          <a:p>
            <a:pPr algn="r"/>
            <a:r>
              <a:rPr lang="nl-NL" sz="16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URL in afbeelding</a:t>
            </a:r>
            <a:endParaRPr lang="nl-NL"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Tree>
    <p:extLst>
      <p:ext uri="{BB962C8B-B14F-4D97-AF65-F5344CB8AC3E}">
        <p14:creationId xmlns:p14="http://schemas.microsoft.com/office/powerpoint/2010/main" val="1609325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0310EF-61F5-4885-8F3E-5C252ACAE18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7CEF7CF7-10A5-4D23-A30C-EE326C7E25F6}"/>
              </a:ext>
            </a:extLst>
          </p:cNvPr>
          <p:cNvSpPr>
            <a:spLocks noGrp="1"/>
          </p:cNvSpPr>
          <p:nvPr>
            <p:ph idx="1"/>
          </p:nvPr>
        </p:nvSpPr>
        <p:spPr/>
        <p:txBody>
          <a:bodyPr/>
          <a:lstStyle/>
          <a:p>
            <a:r>
              <a:rPr lang="nl-NL" dirty="0"/>
              <a:t>Beeld van spuiten </a:t>
            </a:r>
          </a:p>
          <a:p>
            <a:r>
              <a:rPr lang="nl-NL" dirty="0"/>
              <a:t>Veld met onkruid</a:t>
            </a:r>
          </a:p>
        </p:txBody>
      </p:sp>
      <p:pic>
        <p:nvPicPr>
          <p:cNvPr id="1026" name="Picture 2" descr="Afbeeldingsresultaat voor veldspuit">
            <a:extLst>
              <a:ext uri="{FF2B5EF4-FFF2-40B4-BE49-F238E27FC236}">
                <a16:creationId xmlns:a16="http://schemas.microsoft.com/office/drawing/2014/main" xmlns="" id="{442E2999-BFEA-4D66-B9A8-B08B1BD135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xmlns="" id="{B8E26A80-D75D-401C-92F0-DF8E50E8C2DE}"/>
              </a:ext>
            </a:extLst>
          </p:cNvPr>
          <p:cNvSpPr txBox="1"/>
          <p:nvPr/>
        </p:nvSpPr>
        <p:spPr>
          <a:xfrm>
            <a:off x="348056" y="1296491"/>
            <a:ext cx="4114674" cy="461665"/>
          </a:xfrm>
          <a:prstGeom prst="rect">
            <a:avLst/>
          </a:prstGeom>
          <a:solidFill>
            <a:schemeClr val="tx1">
              <a:alpha val="64000"/>
            </a:schemeClr>
          </a:solidFill>
        </p:spPr>
        <p:txBody>
          <a:bodyPr wrap="square" rtlCol="0" anchor="ctr" anchorCtr="0">
            <a:spAutoFit/>
          </a:bodyPr>
          <a:lstStyle/>
          <a:p>
            <a:pPr algn="ctr"/>
            <a:r>
              <a:rPr lang="nl-NL" sz="2400" dirty="0">
                <a:solidFill>
                  <a:schemeClr val="bg1"/>
                </a:solidFill>
              </a:rPr>
              <a:t>Dit kan niet meer</a:t>
            </a:r>
            <a:endParaRPr lang="nl-NL" sz="2250" b="1" dirty="0">
              <a:solidFill>
                <a:schemeClr val="bg1"/>
              </a:solidFill>
              <a:effectLst>
                <a:outerShdw blurRad="38100" dist="38100" dir="2700000" algn="tl">
                  <a:srgbClr val="000000">
                    <a:alpha val="43137"/>
                  </a:srgbClr>
                </a:outerShdw>
              </a:effectLst>
              <a:latin typeface="Museo Sans 100" panose="02000000000000000000" pitchFamily="2" charset="77"/>
            </a:endParaRPr>
          </a:p>
        </p:txBody>
      </p:sp>
      <p:pic>
        <p:nvPicPr>
          <p:cNvPr id="8" name="Tijdelijke aanduiding voor inhoud 4">
            <a:extLst>
              <a:ext uri="{FF2B5EF4-FFF2-40B4-BE49-F238E27FC236}">
                <a16:creationId xmlns:a16="http://schemas.microsoft.com/office/drawing/2014/main" xmlns="" id="{7E68C016-F8FE-4EEF-80A5-108F33351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Tree>
    <p:extLst>
      <p:ext uri="{BB962C8B-B14F-4D97-AF65-F5344CB8AC3E}">
        <p14:creationId xmlns:p14="http://schemas.microsoft.com/office/powerpoint/2010/main" val="3032697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0310EF-61F5-4885-8F3E-5C252ACAE18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7CEF7CF7-10A5-4D23-A30C-EE326C7E25F6}"/>
              </a:ext>
            </a:extLst>
          </p:cNvPr>
          <p:cNvSpPr>
            <a:spLocks noGrp="1"/>
          </p:cNvSpPr>
          <p:nvPr>
            <p:ph idx="1"/>
          </p:nvPr>
        </p:nvSpPr>
        <p:spPr/>
        <p:txBody>
          <a:bodyPr/>
          <a:lstStyle/>
          <a:p>
            <a:r>
              <a:rPr lang="nl-NL" dirty="0"/>
              <a:t>Bed met polen</a:t>
            </a:r>
          </a:p>
        </p:txBody>
      </p:sp>
      <p:pic>
        <p:nvPicPr>
          <p:cNvPr id="2050" name="Picture 2" descr="Afbeeldingsresultaat voor wiedbed">
            <a:extLst>
              <a:ext uri="{FF2B5EF4-FFF2-40B4-BE49-F238E27FC236}">
                <a16:creationId xmlns:a16="http://schemas.microsoft.com/office/drawing/2014/main" xmlns="" id="{47DB3339-F4D8-4296-8599-A2132A0717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xmlns="" id="{3E03AB54-2FC7-4391-B674-7332DDAB65D9}"/>
              </a:ext>
            </a:extLst>
          </p:cNvPr>
          <p:cNvSpPr txBox="1"/>
          <p:nvPr/>
        </p:nvSpPr>
        <p:spPr>
          <a:xfrm>
            <a:off x="348056" y="1059266"/>
            <a:ext cx="4114674" cy="461665"/>
          </a:xfrm>
          <a:prstGeom prst="rect">
            <a:avLst/>
          </a:prstGeom>
          <a:solidFill>
            <a:schemeClr val="tx1">
              <a:alpha val="64000"/>
            </a:schemeClr>
          </a:solidFill>
        </p:spPr>
        <p:txBody>
          <a:bodyPr wrap="square" rtlCol="0" anchor="ctr" anchorCtr="0">
            <a:spAutoFit/>
          </a:bodyPr>
          <a:lstStyle/>
          <a:p>
            <a:pPr algn="ctr"/>
            <a:r>
              <a:rPr lang="nl-NL" sz="2400" dirty="0">
                <a:solidFill>
                  <a:schemeClr val="bg1"/>
                </a:solidFill>
              </a:rPr>
              <a:t>Dit ook niet</a:t>
            </a:r>
            <a:endParaRPr lang="nl-NL" sz="2250" b="1" dirty="0">
              <a:solidFill>
                <a:schemeClr val="bg1"/>
              </a:solidFill>
              <a:effectLst>
                <a:outerShdw blurRad="38100" dist="38100" dir="2700000" algn="tl">
                  <a:srgbClr val="000000">
                    <a:alpha val="43137"/>
                  </a:srgbClr>
                </a:outerShdw>
              </a:effectLst>
              <a:latin typeface="Museo Sans 100" panose="02000000000000000000" pitchFamily="2" charset="77"/>
            </a:endParaRPr>
          </a:p>
        </p:txBody>
      </p:sp>
      <p:sp>
        <p:nvSpPr>
          <p:cNvPr id="6" name="Rechthoek met diagonaal twee afgeronde hoeken 8">
            <a:extLst>
              <a:ext uri="{FF2B5EF4-FFF2-40B4-BE49-F238E27FC236}">
                <a16:creationId xmlns:a16="http://schemas.microsoft.com/office/drawing/2014/main" xmlns="" id="{CB44BCE1-DA3F-40EA-9930-3772A63911AB}"/>
              </a:ext>
            </a:extLst>
          </p:cNvPr>
          <p:cNvSpPr/>
          <p:nvPr/>
        </p:nvSpPr>
        <p:spPr>
          <a:xfrm>
            <a:off x="9191606" y="6299113"/>
            <a:ext cx="3000208" cy="64133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dirty="0">
              <a:solidFill>
                <a:schemeClr val="tx1"/>
              </a:solidFill>
              <a:latin typeface="Klavika Lt" panose="02000000000000000000" pitchFamily="50" charset="0"/>
            </a:endParaRPr>
          </a:p>
        </p:txBody>
      </p:sp>
      <p:pic>
        <p:nvPicPr>
          <p:cNvPr id="7" name="Tijdelijke aanduiding voor inhoud 4">
            <a:extLst>
              <a:ext uri="{FF2B5EF4-FFF2-40B4-BE49-F238E27FC236}">
                <a16:creationId xmlns:a16="http://schemas.microsoft.com/office/drawing/2014/main" xmlns="" id="{A1934370-447A-4C37-A162-76456584A8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3387" y="6433515"/>
            <a:ext cx="2116645" cy="372530"/>
          </a:xfrm>
          <a:prstGeom prst="rect">
            <a:avLst/>
          </a:prstGeom>
        </p:spPr>
      </p:pic>
      <p:pic>
        <p:nvPicPr>
          <p:cNvPr id="8" name="Tijdelijke aanduiding voor inhoud 4">
            <a:extLst>
              <a:ext uri="{FF2B5EF4-FFF2-40B4-BE49-F238E27FC236}">
                <a16:creationId xmlns:a16="http://schemas.microsoft.com/office/drawing/2014/main" xmlns="" id="{E7FA4708-1931-40B7-8A34-B5662D83E5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Tree>
    <p:extLst>
      <p:ext uri="{BB962C8B-B14F-4D97-AF65-F5344CB8AC3E}">
        <p14:creationId xmlns:p14="http://schemas.microsoft.com/office/powerpoint/2010/main" val="4110930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erelateerde afbeelding">
            <a:extLst>
              <a:ext uri="{FF2B5EF4-FFF2-40B4-BE49-F238E27FC236}">
                <a16:creationId xmlns:a16="http://schemas.microsoft.com/office/drawing/2014/main" xmlns="" id="{7EC9912F-7BE0-49CD-A7F6-A564D181C8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25583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xmlns="" id="{3E03AB54-2FC7-4391-B674-7332DDAB65D9}"/>
              </a:ext>
            </a:extLst>
          </p:cNvPr>
          <p:cNvSpPr txBox="1"/>
          <p:nvPr/>
        </p:nvSpPr>
        <p:spPr>
          <a:xfrm>
            <a:off x="348056" y="1244262"/>
            <a:ext cx="4114674" cy="461665"/>
          </a:xfrm>
          <a:prstGeom prst="rect">
            <a:avLst/>
          </a:prstGeom>
          <a:solidFill>
            <a:schemeClr val="tx1">
              <a:alpha val="64000"/>
            </a:schemeClr>
          </a:solidFill>
        </p:spPr>
        <p:txBody>
          <a:bodyPr wrap="square" rtlCol="0" anchor="ctr" anchorCtr="0">
            <a:spAutoFit/>
          </a:bodyPr>
          <a:lstStyle/>
          <a:p>
            <a:pPr algn="ctr"/>
            <a:r>
              <a:rPr lang="nl-NL" sz="2400" dirty="0">
                <a:solidFill>
                  <a:schemeClr val="bg1"/>
                </a:solidFill>
              </a:rPr>
              <a:t>Dit willen we niet</a:t>
            </a:r>
            <a:endParaRPr lang="nl-NL" sz="2250" b="1" dirty="0">
              <a:solidFill>
                <a:schemeClr val="bg1"/>
              </a:solidFill>
              <a:effectLst>
                <a:outerShdw blurRad="38100" dist="38100" dir="2700000" algn="tl">
                  <a:srgbClr val="000000">
                    <a:alpha val="43137"/>
                  </a:srgbClr>
                </a:outerShdw>
              </a:effectLst>
              <a:latin typeface="Museo Sans 100" panose="02000000000000000000" pitchFamily="2" charset="77"/>
            </a:endParaRPr>
          </a:p>
        </p:txBody>
      </p:sp>
      <p:pic>
        <p:nvPicPr>
          <p:cNvPr id="6" name="Tijdelijke aanduiding voor inhoud 4">
            <a:extLst>
              <a:ext uri="{FF2B5EF4-FFF2-40B4-BE49-F238E27FC236}">
                <a16:creationId xmlns:a16="http://schemas.microsoft.com/office/drawing/2014/main" xmlns="" id="{AB8769CD-0BD1-4595-B35E-CE7640140D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Tree>
    <p:extLst>
      <p:ext uri="{BB962C8B-B14F-4D97-AF65-F5344CB8AC3E}">
        <p14:creationId xmlns:p14="http://schemas.microsoft.com/office/powerpoint/2010/main" val="3533083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16AB547B-42B8-446A-8564-AB4F44B5ED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0" y="1378"/>
            <a:ext cx="6838950" cy="6856622"/>
          </a:xfrm>
          <a:prstGeom prst="rect">
            <a:avLst/>
          </a:prstGeom>
        </p:spPr>
      </p:pic>
      <p:pic>
        <p:nvPicPr>
          <p:cNvPr id="7" name="Tijdelijke aanduiding voor inhoud 4">
            <a:extLst>
              <a:ext uri="{FF2B5EF4-FFF2-40B4-BE49-F238E27FC236}">
                <a16:creationId xmlns:a16="http://schemas.microsoft.com/office/drawing/2014/main" xmlns="" id="{E71B6A36-2A6D-4A1B-A36C-3CD89008B3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pic>
        <p:nvPicPr>
          <p:cNvPr id="12290" name="Picture 2" descr="https://westeurope1-mediap.svc.ms/transform/thumbnail?provider=spo&amp;inputFormat=jpg&amp;cs=fFNQTw&amp;docid=https%3A%2F%2Fbooxs.sharepoint.com%3A443%2F_api%2Fv2.0%2Fdrives%2Fb!nQ4XrUmHa0awUMY5HEI3SAHtB4HVMmpIgjwQGnwTfJVk1P_xXoCET6c0X4yUQKQX%2Fitems%2F01SCTMDM4NPNRGJQCXDZH3FIKF42SODVPT%3Fversion%3DPublished&amp;access_token=eyJ0eXAiOiJKV1QiLCJhbGciOiJub25lIn0.eyJhdWQiOiIwMDAwMDAwMy0wMDAwLTBmZjEtY2UwMC0wMDAwMDAwMDAwMDAvYm9veHMuc2hhcmVwb2ludC5jb21AMzM1ZTYwYmUtMmMyNS00NDM1LWI1NDctNmUyNTQyZjljMjg1IiwiaXNzIjoiMDAwMDAwMDMtMDAwMC0wZmYxLWNlMDAtMDAwMDAwMDAwMDAwIiwibmJmIjoiMTU3MTA1MTE2MSIsImV4cCI6IjE1NzEwNzI3NjEiLCJlbmRwb2ludHVybCI6IlpNVFhPM0NrS3AvSUtnREZwTlZQRDE1RlBPKzh4QnJiTXhwNzFTNlZkcTA9IiwiZW5kcG9pbnR1cmxMZW5ndGgiOiIxMTIiLCJpc2xvb3BiYWNrIjoiVHJ1ZSIsImNpZCI6IlpqRmpNVEJrT1dZdFpqQmpPUzA1TURBd0xUZ3hNV1V0TW1KaE5tUmxPR0UyWVRjNCIsInZlciI6Imhhc2hlZHByb29mdG9rZW4iLCJzaXRlaWQiOiJZV1F4TnpCbE9XUXRPRGMwT1MwME5qWmlMV0l3TlRBdFl6WXpPVEZqTkRJek56UTQiLCJzaWduaW5fc3RhdGUiOiJbXCJrbXNpXCJdIiwibmFtZWlkIjoiMCMuZnxtZW1iZXJzaGlwfGFyZW5kQGJvb3hzLm5sIiwibmlpIjoibWljcm9zb2Z0LnNoYXJlcG9pbnQiLCJpc3VzZXIiOiJ0cnVlIiwiY2FjaGVrZXkiOiIwaC5mfG1lbWJlcnNoaXB8MTAwMzdmZmU4NjM1MjUxMkBsaXZlLmNvbSIsInR0IjoiMCIsInVzZVBlcnNpc3RlbnRDb29raWUiOiIzIn0.ditCaXBwVUFqWHhzd0c2d0ZTaE5HNE9ZSHNOMFRFaW9YMkkyY3FIYUVCVT0&amp;encodeFailures=1&amp;srcWidth=&amp;srcHeight=&amp;width=1920&amp;height=832&amp;action=Access">
            <a:extLst>
              <a:ext uri="{FF2B5EF4-FFF2-40B4-BE49-F238E27FC236}">
                <a16:creationId xmlns:a16="http://schemas.microsoft.com/office/drawing/2014/main" xmlns="" id="{5060D6C7-9727-459F-A3E2-8BC6BFEF582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8" b="-18641"/>
          <a:stretch/>
        </p:blipFill>
        <p:spPr bwMode="auto">
          <a:xfrm>
            <a:off x="6997874" y="3515665"/>
            <a:ext cx="5194126" cy="430435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esteurope1-mediap.svc.ms/transform/thumbnail?provider=spo&amp;inputFormat=jpg&amp;cs=fFNQTw&amp;docid=https%3A%2F%2Fbooxs.sharepoint.com%3A443%2F_api%2Fv2.0%2Fdrives%2Fb!nQ4XrUmHa0awUMY5HEI3SAHtB4HVMmpIgjwQGnwTfJVk1P_xXoCET6c0X4yUQKQX%2Fitems%2F01SCTMDMZK2BE6RYAHYVG2QXHWZTBO3ROV%3Fversion%3DPublished&amp;access_token=eyJ0eXAiOiJKV1QiLCJhbGciOiJub25lIn0.eyJhdWQiOiIwMDAwMDAwMy0wMDAwLTBmZjEtY2UwMC0wMDAwMDAwMDAwMDAvYm9veHMuc2hhcmVwb2ludC5jb21AMzM1ZTYwYmUtMmMyNS00NDM1LWI1NDctNmUyNTQyZjljMjg1IiwiaXNzIjoiMDAwMDAwMDMtMDAwMC0wZmYxLWNlMDAtMDAwMDAwMDAwMDAwIiwibmJmIjoiMTU3MTA1MTE2MSIsImV4cCI6IjE1NzEwNzI3NjEiLCJlbmRwb2ludHVybCI6IlpNVFhPM0NrS3AvSUtnREZwTlZQRDE1RlBPKzh4QnJiTXhwNzFTNlZkcTA9IiwiZW5kcG9pbnR1cmxMZW5ndGgiOiIxMTIiLCJpc2xvb3BiYWNrIjoiVHJ1ZSIsImNpZCI6IlpqRmpNVEJrT1dZdFpqQmpPUzA1TURBd0xUZ3hNV1V0TW1KaE5tUmxPR0UyWVRjNCIsInZlciI6Imhhc2hlZHByb29mdG9rZW4iLCJzaXRlaWQiOiJZV1F4TnpCbE9XUXRPRGMwT1MwME5qWmlMV0l3TlRBdFl6WXpPVEZqTkRJek56UTQiLCJzaWduaW5fc3RhdGUiOiJbXCJrbXNpXCJdIiwibmFtZWlkIjoiMCMuZnxtZW1iZXJzaGlwfGFyZW5kQGJvb3hzLm5sIiwibmlpIjoibWljcm9zb2Z0LnNoYXJlcG9pbnQiLCJpc3VzZXIiOiJ0cnVlIiwiY2FjaGVrZXkiOiIwaC5mfG1lbWJlcnNoaXB8MTAwMzdmZmU4NjM1MjUxMkBsaXZlLmNvbSIsInR0IjoiMCIsInVzZVBlcnNpc3RlbnRDb29raWUiOiIzIn0.ditCaXBwVUFqWHhzd0c2d0ZTaE5HNE9ZSHNOMFRFaW9YMkkyY3FIYUVCVT0&amp;encodeFailures=1&amp;srcWidth=&amp;srcHeight=&amp;width=1920&amp;height=832&amp;action=Access">
            <a:extLst>
              <a:ext uri="{FF2B5EF4-FFF2-40B4-BE49-F238E27FC236}">
                <a16:creationId xmlns:a16="http://schemas.microsoft.com/office/drawing/2014/main" xmlns="" id="{8013FA99-53C2-4DC5-B42E-DC539062704B}"/>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00875" y="0"/>
            <a:ext cx="5191125" cy="33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3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80A152-A55A-40F4-8F03-3339F38D26DD}"/>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xmlns="" id="{C8E47E11-BA14-4A5C-A9F5-228EA6E9AB3C}"/>
              </a:ext>
            </a:extLst>
          </p:cNvPr>
          <p:cNvSpPr>
            <a:spLocks noGrp="1"/>
          </p:cNvSpPr>
          <p:nvPr>
            <p:ph idx="1"/>
          </p:nvPr>
        </p:nvSpPr>
        <p:spPr/>
        <p:txBody>
          <a:bodyPr/>
          <a:lstStyle/>
          <a:p>
            <a:r>
              <a:rPr lang="nl-NL" dirty="0"/>
              <a:t>Video kook robot</a:t>
            </a:r>
          </a:p>
        </p:txBody>
      </p:sp>
      <p:pic>
        <p:nvPicPr>
          <p:cNvPr id="7" name="Afbeelding 6">
            <a:hlinkClick r:id="rId2"/>
            <a:extLst>
              <a:ext uri="{FF2B5EF4-FFF2-40B4-BE49-F238E27FC236}">
                <a16:creationId xmlns:a16="http://schemas.microsoft.com/office/drawing/2014/main" xmlns="" id="{8191B114-E6ED-0E44-BC12-8A1DE603B6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41820"/>
          </a:xfrm>
          <a:prstGeom prst="rect">
            <a:avLst/>
          </a:prstGeom>
        </p:spPr>
      </p:pic>
      <p:sp>
        <p:nvSpPr>
          <p:cNvPr id="5" name="Tekstvak 4">
            <a:extLst>
              <a:ext uri="{FF2B5EF4-FFF2-40B4-BE49-F238E27FC236}">
                <a16:creationId xmlns:a16="http://schemas.microsoft.com/office/drawing/2014/main" xmlns="" id="{00B6BC38-8911-4B2F-B44B-08EF9CF87AE3}"/>
              </a:ext>
            </a:extLst>
          </p:cNvPr>
          <p:cNvSpPr txBox="1"/>
          <p:nvPr/>
        </p:nvSpPr>
        <p:spPr>
          <a:xfrm>
            <a:off x="242888" y="365125"/>
            <a:ext cx="7686675" cy="1323439"/>
          </a:xfrm>
          <a:prstGeom prst="rect">
            <a:avLst/>
          </a:prstGeom>
          <a:noFill/>
        </p:spPr>
        <p:txBody>
          <a:bodyPr wrap="square" rtlCol="0">
            <a:spAutoFit/>
          </a:bodyPr>
          <a:lstStyle/>
          <a:p>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Persoonlijke voeding </a:t>
            </a:r>
          </a:p>
          <a:p>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vers bereid</a:t>
            </a:r>
            <a:endParaRPr lang="nl-NL" sz="44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
        <p:nvSpPr>
          <p:cNvPr id="8" name="Tekstvak 7">
            <a:extLst>
              <a:ext uri="{FF2B5EF4-FFF2-40B4-BE49-F238E27FC236}">
                <a16:creationId xmlns:a16="http://schemas.microsoft.com/office/drawing/2014/main" xmlns="" id="{FB67ED8C-D0DB-8145-80EC-7ADA139AEE87}"/>
              </a:ext>
            </a:extLst>
          </p:cNvPr>
          <p:cNvSpPr txBox="1"/>
          <p:nvPr/>
        </p:nvSpPr>
        <p:spPr>
          <a:xfrm>
            <a:off x="-2375779" y="1654224"/>
            <a:ext cx="4399134" cy="338554"/>
          </a:xfrm>
          <a:prstGeom prst="rect">
            <a:avLst/>
          </a:prstGeom>
          <a:noFill/>
        </p:spPr>
        <p:txBody>
          <a:bodyPr wrap="square" rtlCol="0">
            <a:spAutoFit/>
          </a:bodyPr>
          <a:lstStyle/>
          <a:p>
            <a:pPr algn="r"/>
            <a:r>
              <a:rPr lang="nl-NL" sz="16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URL in afbeelding</a:t>
            </a:r>
            <a:endParaRPr lang="nl-NL"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Tree>
    <p:extLst>
      <p:ext uri="{BB962C8B-B14F-4D97-AF65-F5344CB8AC3E}">
        <p14:creationId xmlns:p14="http://schemas.microsoft.com/office/powerpoint/2010/main" val="24239210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object&#10;&#10;Automatisch gegenereerde beschrijving">
            <a:extLst>
              <a:ext uri="{FF2B5EF4-FFF2-40B4-BE49-F238E27FC236}">
                <a16:creationId xmlns:a16="http://schemas.microsoft.com/office/drawing/2014/main" xmlns="" id="{9F348F6A-5B10-4A92-93BC-65C1137BFD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3304" y="4223212"/>
            <a:ext cx="2766081" cy="2477126"/>
          </a:xfrm>
          <a:prstGeom prst="rect">
            <a:avLst/>
          </a:prstGeom>
        </p:spPr>
      </p:pic>
      <p:pic>
        <p:nvPicPr>
          <p:cNvPr id="14" name="Afbeelding 13">
            <a:extLst>
              <a:ext uri="{FF2B5EF4-FFF2-40B4-BE49-F238E27FC236}">
                <a16:creationId xmlns:a16="http://schemas.microsoft.com/office/drawing/2014/main" xmlns="" id="{9058E4E2-83EB-4867-BD49-EACFD6604A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3991" y="4225041"/>
            <a:ext cx="3438009" cy="2475297"/>
          </a:xfrm>
          <a:prstGeom prst="rect">
            <a:avLst/>
          </a:prstGeom>
        </p:spPr>
      </p:pic>
      <p:pic>
        <p:nvPicPr>
          <p:cNvPr id="16" name="Afbeelding 15">
            <a:extLst>
              <a:ext uri="{FF2B5EF4-FFF2-40B4-BE49-F238E27FC236}">
                <a16:creationId xmlns:a16="http://schemas.microsoft.com/office/drawing/2014/main" xmlns="" id="{EAFAE1D3-AABA-42ED-BF87-5D624C9047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7091" y="4223859"/>
            <a:ext cx="2703295" cy="2461968"/>
          </a:xfrm>
          <a:prstGeom prst="rect">
            <a:avLst/>
          </a:prstGeom>
        </p:spPr>
      </p:pic>
      <p:sp>
        <p:nvSpPr>
          <p:cNvPr id="17" name="Tekstvak 16">
            <a:extLst>
              <a:ext uri="{FF2B5EF4-FFF2-40B4-BE49-F238E27FC236}">
                <a16:creationId xmlns:a16="http://schemas.microsoft.com/office/drawing/2014/main" xmlns="" id="{7993A745-B718-4962-97FD-4FD3E8A41F70}"/>
              </a:ext>
            </a:extLst>
          </p:cNvPr>
          <p:cNvSpPr txBox="1"/>
          <p:nvPr/>
        </p:nvSpPr>
        <p:spPr>
          <a:xfrm>
            <a:off x="412091" y="263553"/>
            <a:ext cx="4446225" cy="3539430"/>
          </a:xfrm>
          <a:prstGeom prst="rect">
            <a:avLst/>
          </a:prstGeom>
          <a:noFill/>
        </p:spPr>
        <p:txBody>
          <a:bodyPr wrap="square" rtlCol="0">
            <a:spAutoFit/>
          </a:bodyPr>
          <a:lstStyle/>
          <a:p>
            <a:r>
              <a:rPr lang="nl-NL" sz="4400" b="1" dirty="0">
                <a:latin typeface="+mj-lt"/>
              </a:rPr>
              <a:t>Robot </a:t>
            </a:r>
            <a:r>
              <a:rPr lang="nl-NL" sz="4400" b="1" dirty="0" err="1">
                <a:latin typeface="+mj-lt"/>
              </a:rPr>
              <a:t>One</a:t>
            </a:r>
            <a:r>
              <a:rPr lang="nl-NL" b="1" dirty="0">
                <a:latin typeface="+mj-lt"/>
              </a:rPr>
              <a:t/>
            </a:r>
            <a:br>
              <a:rPr lang="nl-NL" b="1" dirty="0">
                <a:latin typeface="+mj-lt"/>
              </a:rPr>
            </a:br>
            <a:endParaRPr lang="nl-NL" b="1" dirty="0">
              <a:latin typeface="+mj-lt"/>
            </a:endParaRPr>
          </a:p>
          <a:p>
            <a:pPr marL="285750" indent="-285750">
              <a:buFont typeface="Wingdings" panose="05000000000000000000" pitchFamily="2" charset="2"/>
              <a:buChar char="§"/>
            </a:pPr>
            <a:r>
              <a:rPr lang="nl-NL" dirty="0">
                <a:latin typeface="+mj-lt"/>
              </a:rPr>
              <a:t>Autonoom </a:t>
            </a:r>
            <a:r>
              <a:rPr lang="nl-NL" dirty="0" err="1">
                <a:latin typeface="+mj-lt"/>
              </a:rPr>
              <a:t>solar</a:t>
            </a:r>
            <a:r>
              <a:rPr lang="nl-NL" dirty="0">
                <a:latin typeface="+mj-lt"/>
              </a:rPr>
              <a:t> elektrisch voertuig</a:t>
            </a:r>
          </a:p>
          <a:p>
            <a:pPr marL="285750" indent="-285750">
              <a:buFont typeface="Wingdings" panose="05000000000000000000" pitchFamily="2" charset="2"/>
              <a:buChar char="§"/>
            </a:pPr>
            <a:r>
              <a:rPr lang="nl-NL" dirty="0">
                <a:latin typeface="+mj-lt"/>
              </a:rPr>
              <a:t>Data collectie (2D+3D, </a:t>
            </a:r>
            <a:r>
              <a:rPr lang="nl-NL" dirty="0" err="1">
                <a:latin typeface="+mj-lt"/>
              </a:rPr>
              <a:t>hires</a:t>
            </a:r>
            <a:r>
              <a:rPr lang="nl-NL" dirty="0">
                <a:latin typeface="+mj-lt"/>
              </a:rPr>
              <a:t>)</a:t>
            </a:r>
          </a:p>
          <a:p>
            <a:pPr marL="285750" indent="-285750">
              <a:buFont typeface="Wingdings" panose="05000000000000000000" pitchFamily="2" charset="2"/>
              <a:buChar char="§"/>
            </a:pPr>
            <a:r>
              <a:rPr lang="nl-NL" dirty="0">
                <a:latin typeface="+mj-lt"/>
              </a:rPr>
              <a:t>10 armen met wisselbaar gereedschap</a:t>
            </a:r>
          </a:p>
          <a:p>
            <a:pPr marL="285750" indent="-285750">
              <a:buFont typeface="Wingdings" panose="05000000000000000000" pitchFamily="2" charset="2"/>
              <a:buChar char="§"/>
            </a:pPr>
            <a:r>
              <a:rPr lang="nl-NL" dirty="0">
                <a:latin typeface="+mj-lt"/>
              </a:rPr>
              <a:t>Mechanische onkruid beheersing (schoffelen, laser, boren, frezen)</a:t>
            </a:r>
          </a:p>
          <a:p>
            <a:pPr marL="285750" indent="-285750">
              <a:buFont typeface="Wingdings" panose="05000000000000000000" pitchFamily="2" charset="2"/>
              <a:buChar char="§"/>
            </a:pPr>
            <a:r>
              <a:rPr lang="nl-NL" dirty="0">
                <a:latin typeface="+mj-lt"/>
              </a:rPr>
              <a:t>Pixels vanaf 0,5 m x 3 m</a:t>
            </a:r>
          </a:p>
          <a:p>
            <a:pPr marL="285750" indent="-285750">
              <a:buFont typeface="Wingdings" panose="05000000000000000000" pitchFamily="2" charset="2"/>
              <a:buChar char="§"/>
            </a:pPr>
            <a:r>
              <a:rPr lang="nl-NL" dirty="0">
                <a:latin typeface="+mj-lt"/>
              </a:rPr>
              <a:t>Stroken van 3 m  </a:t>
            </a:r>
          </a:p>
          <a:p>
            <a:pPr marL="285750" indent="-285750">
              <a:buFont typeface="Wingdings" panose="05000000000000000000" pitchFamily="2" charset="2"/>
              <a:buChar char="§"/>
            </a:pPr>
            <a:r>
              <a:rPr lang="nl-NL" dirty="0">
                <a:latin typeface="+mj-lt"/>
              </a:rPr>
              <a:t>5 hectare per dag</a:t>
            </a:r>
          </a:p>
          <a:p>
            <a:pPr marL="285750" indent="-285750">
              <a:buFont typeface="Wingdings" panose="05000000000000000000" pitchFamily="2" charset="2"/>
              <a:buChar char="§"/>
            </a:pPr>
            <a:r>
              <a:rPr lang="nl-NL" dirty="0">
                <a:latin typeface="+mj-lt"/>
              </a:rPr>
              <a:t>Inclusief pixel </a:t>
            </a:r>
            <a:r>
              <a:rPr lang="nl-NL" dirty="0" err="1">
                <a:latin typeface="+mj-lt"/>
              </a:rPr>
              <a:t>farming</a:t>
            </a:r>
            <a:r>
              <a:rPr lang="nl-NL" dirty="0">
                <a:latin typeface="+mj-lt"/>
              </a:rPr>
              <a:t> software</a:t>
            </a:r>
          </a:p>
        </p:txBody>
      </p:sp>
      <p:pic>
        <p:nvPicPr>
          <p:cNvPr id="1026" name="Picture 2" descr="Afbeeldingsresultaat voor agrifoodtech 2019">
            <a:extLst>
              <a:ext uri="{FF2B5EF4-FFF2-40B4-BE49-F238E27FC236}">
                <a16:creationId xmlns:a16="http://schemas.microsoft.com/office/drawing/2014/main" xmlns="" id="{4190D69F-53FF-4E08-A541-35C72A5D1C9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451" y="4476455"/>
            <a:ext cx="2589777" cy="1834673"/>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xmlns="" id="{ACD632CF-2D64-4AA6-BB7C-109AA877029A}"/>
              </a:ext>
            </a:extLst>
          </p:cNvPr>
          <p:cNvSpPr txBox="1"/>
          <p:nvPr/>
        </p:nvSpPr>
        <p:spPr>
          <a:xfrm>
            <a:off x="1114062" y="6170480"/>
            <a:ext cx="1614545" cy="261610"/>
          </a:xfrm>
          <a:prstGeom prst="rect">
            <a:avLst/>
          </a:prstGeom>
          <a:noFill/>
        </p:spPr>
        <p:txBody>
          <a:bodyPr wrap="none" rtlCol="0">
            <a:spAutoFit/>
          </a:bodyPr>
          <a:lstStyle/>
          <a:p>
            <a:r>
              <a:rPr lang="nl-NL" sz="1100" b="1" dirty="0">
                <a:solidFill>
                  <a:srgbClr val="3BBAC9"/>
                </a:solidFill>
              </a:rPr>
              <a:t>11 en 12 december 2019</a:t>
            </a:r>
          </a:p>
        </p:txBody>
      </p:sp>
      <p:sp>
        <p:nvSpPr>
          <p:cNvPr id="10" name="Rechthoek met diagonaal twee afgeronde hoeken 8">
            <a:extLst>
              <a:ext uri="{FF2B5EF4-FFF2-40B4-BE49-F238E27FC236}">
                <a16:creationId xmlns:a16="http://schemas.microsoft.com/office/drawing/2014/main" xmlns="" id="{03C90D11-8DC1-4B04-89E2-F04667E87C71}"/>
              </a:ext>
            </a:extLst>
          </p:cNvPr>
          <p:cNvSpPr/>
          <p:nvPr/>
        </p:nvSpPr>
        <p:spPr>
          <a:xfrm>
            <a:off x="9191606" y="6299113"/>
            <a:ext cx="3000208" cy="64133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dirty="0">
              <a:solidFill>
                <a:schemeClr val="tx1"/>
              </a:solidFill>
              <a:latin typeface="Klavika Lt" panose="02000000000000000000" pitchFamily="50" charset="0"/>
            </a:endParaRPr>
          </a:p>
        </p:txBody>
      </p:sp>
      <p:pic>
        <p:nvPicPr>
          <p:cNvPr id="12" name="Tijdelijke aanduiding voor inhoud 4">
            <a:extLst>
              <a:ext uri="{FF2B5EF4-FFF2-40B4-BE49-F238E27FC236}">
                <a16:creationId xmlns:a16="http://schemas.microsoft.com/office/drawing/2014/main" xmlns="" id="{D2C7C5A9-5449-4C37-920B-07559DCE33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33387" y="6433515"/>
            <a:ext cx="2116645" cy="372530"/>
          </a:xfrm>
          <a:prstGeom prst="rect">
            <a:avLst/>
          </a:prstGeom>
        </p:spPr>
      </p:pic>
      <p:pic>
        <p:nvPicPr>
          <p:cNvPr id="4" name="Afbeelding 3">
            <a:extLst>
              <a:ext uri="{FF2B5EF4-FFF2-40B4-BE49-F238E27FC236}">
                <a16:creationId xmlns:a16="http://schemas.microsoft.com/office/drawing/2014/main" xmlns="" id="{4210E224-C520-5040-BF87-71134292C14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36143" y="263553"/>
            <a:ext cx="6513889" cy="3706587"/>
          </a:xfrm>
          <a:prstGeom prst="rect">
            <a:avLst/>
          </a:prstGeom>
        </p:spPr>
      </p:pic>
    </p:spTree>
    <p:extLst>
      <p:ext uri="{BB962C8B-B14F-4D97-AF65-F5344CB8AC3E}">
        <p14:creationId xmlns:p14="http://schemas.microsoft.com/office/powerpoint/2010/main" val="2540298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xmlns="" id="{BD0EB7D8-6757-4409-8604-1F20E0183D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7535719"/>
          </a:xfrm>
          <a:prstGeom prst="rect">
            <a:avLst/>
          </a:prstGeom>
        </p:spPr>
      </p:pic>
      <p:sp>
        <p:nvSpPr>
          <p:cNvPr id="5" name="Rechthoek 4">
            <a:extLst>
              <a:ext uri="{FF2B5EF4-FFF2-40B4-BE49-F238E27FC236}">
                <a16:creationId xmlns:a16="http://schemas.microsoft.com/office/drawing/2014/main" xmlns="" id="{F4105579-13F2-4BE5-B312-B20E74670C3B}"/>
              </a:ext>
            </a:extLst>
          </p:cNvPr>
          <p:cNvSpPr/>
          <p:nvPr/>
        </p:nvSpPr>
        <p:spPr>
          <a:xfrm>
            <a:off x="-9939" y="2324100"/>
            <a:ext cx="12192001" cy="1838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xmlns="" id="{9682AFCA-3547-4A89-8307-ABAE8F8C9A56}"/>
              </a:ext>
            </a:extLst>
          </p:cNvPr>
          <p:cNvSpPr/>
          <p:nvPr/>
        </p:nvSpPr>
        <p:spPr>
          <a:xfrm>
            <a:off x="4831070" y="3244334"/>
            <a:ext cx="184731" cy="369332"/>
          </a:xfrm>
          <a:prstGeom prst="rect">
            <a:avLst/>
          </a:prstGeom>
        </p:spPr>
        <p:txBody>
          <a:bodyPr wrap="none">
            <a:spAutoFit/>
          </a:bodyPr>
          <a:lstStyle/>
          <a:p>
            <a:endParaRPr lang="nl-NL" dirty="0"/>
          </a:p>
        </p:txBody>
      </p:sp>
      <p:pic>
        <p:nvPicPr>
          <p:cNvPr id="6" name="Tijdelijke aanduiding voor inhoud 4">
            <a:extLst>
              <a:ext uri="{FF2B5EF4-FFF2-40B4-BE49-F238E27FC236}">
                <a16:creationId xmlns:a16="http://schemas.microsoft.com/office/drawing/2014/main" xmlns="" id="{B0ECF9A1-5C2D-4211-B64D-B1FF782C779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7722" y="2520670"/>
            <a:ext cx="4943240" cy="870010"/>
          </a:xfrm>
          <a:prstGeom prst="rect">
            <a:avLst/>
          </a:prstGeom>
        </p:spPr>
      </p:pic>
      <p:pic>
        <p:nvPicPr>
          <p:cNvPr id="14338" name="Picture 2" descr="http://www.campusalmkerk.nl/images/logo-de-campus.png">
            <a:extLst>
              <a:ext uri="{FF2B5EF4-FFF2-40B4-BE49-F238E27FC236}">
                <a16:creationId xmlns:a16="http://schemas.microsoft.com/office/drawing/2014/main" xmlns="" id="{F3CA6CBA-C81E-4590-BCF1-3E94175B2B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398444" y="263186"/>
            <a:ext cx="1514388" cy="1514388"/>
          </a:xfrm>
          <a:prstGeom prst="rect">
            <a:avLst/>
          </a:prstGeom>
          <a:noFill/>
          <a:effectLst>
            <a:glow rad="228600">
              <a:schemeClr val="accent1">
                <a:satMod val="175000"/>
                <a:alpha val="40000"/>
              </a:schemeClr>
            </a:glow>
          </a:effectLst>
        </p:spPr>
      </p:pic>
      <p:sp>
        <p:nvSpPr>
          <p:cNvPr id="3" name="Tekstvak 2">
            <a:extLst>
              <a:ext uri="{FF2B5EF4-FFF2-40B4-BE49-F238E27FC236}">
                <a16:creationId xmlns:a16="http://schemas.microsoft.com/office/drawing/2014/main" xmlns="" id="{04E96AB8-EE4C-44F9-86D9-0097638BA846}"/>
              </a:ext>
            </a:extLst>
          </p:cNvPr>
          <p:cNvSpPr txBox="1"/>
          <p:nvPr/>
        </p:nvSpPr>
        <p:spPr>
          <a:xfrm>
            <a:off x="385223" y="4327496"/>
            <a:ext cx="4943240" cy="2677656"/>
          </a:xfrm>
          <a:prstGeom prst="rect">
            <a:avLst/>
          </a:prstGeom>
          <a:noFill/>
        </p:spPr>
        <p:txBody>
          <a:bodyPr wrap="square" rtlCol="0">
            <a:spAutoFit/>
          </a:bodyPr>
          <a:lstStyle/>
          <a:p>
            <a:r>
              <a:rPr lang="nl-NL" sz="2800" dirty="0">
                <a:solidFill>
                  <a:schemeClr val="bg1"/>
                </a:solidFill>
                <a:effectLst>
                  <a:outerShdw blurRad="38100" dist="38100" dir="2700000" algn="tl">
                    <a:srgbClr val="000000">
                      <a:alpha val="43137"/>
                    </a:srgbClr>
                  </a:outerShdw>
                </a:effectLst>
              </a:rPr>
              <a:t>Arend Koekkoek</a:t>
            </a:r>
          </a:p>
          <a:p>
            <a:r>
              <a:rPr lang="nl-NL" sz="2800" dirty="0">
                <a:solidFill>
                  <a:schemeClr val="bg1"/>
                </a:solidFill>
                <a:effectLst>
                  <a:outerShdw blurRad="38100" dist="38100" dir="2700000" algn="tl">
                    <a:srgbClr val="000000">
                      <a:alpha val="43137"/>
                    </a:srgbClr>
                  </a:outerShdw>
                </a:effectLst>
              </a:rPr>
              <a:t>Campus Almkerk </a:t>
            </a:r>
          </a:p>
          <a:p>
            <a:r>
              <a:rPr lang="nl-NL" sz="2800" dirty="0">
                <a:solidFill>
                  <a:schemeClr val="bg1"/>
                </a:solidFill>
                <a:effectLst>
                  <a:outerShdw blurRad="38100" dist="38100" dir="2700000" algn="tl">
                    <a:srgbClr val="000000">
                      <a:alpha val="43137"/>
                    </a:srgbClr>
                  </a:outerShdw>
                </a:effectLst>
              </a:rPr>
              <a:t>arend@campusalmkerk.nl</a:t>
            </a:r>
          </a:p>
          <a:p>
            <a:r>
              <a:rPr lang="nl-NL" sz="2800" dirty="0">
                <a:solidFill>
                  <a:schemeClr val="bg1"/>
                </a:solidFill>
                <a:effectLst>
                  <a:outerShdw blurRad="38100" dist="38100" dir="2700000" algn="tl">
                    <a:srgbClr val="000000">
                      <a:alpha val="43137"/>
                    </a:srgbClr>
                  </a:outerShdw>
                </a:effectLst>
              </a:rPr>
              <a:t>www.campusalmkerk.nl</a:t>
            </a:r>
          </a:p>
          <a:p>
            <a:r>
              <a:rPr lang="nl-NL" sz="2800" dirty="0">
                <a:solidFill>
                  <a:schemeClr val="bg1"/>
                </a:solidFill>
                <a:effectLst>
                  <a:outerShdw blurRad="38100" dist="38100" dir="2700000" algn="tl">
                    <a:srgbClr val="000000">
                      <a:alpha val="43137"/>
                    </a:srgbClr>
                  </a:outerShdw>
                </a:effectLst>
              </a:rPr>
              <a:t>www.pachtjepixel.nl</a:t>
            </a:r>
          </a:p>
          <a:p>
            <a:endParaRPr lang="nl-NL" sz="2800" dirty="0">
              <a:solidFill>
                <a:schemeClr val="bg1"/>
              </a:solidFill>
              <a:effectLst>
                <a:outerShdw blurRad="38100" dist="38100" dir="2700000" algn="tl">
                  <a:srgbClr val="000000">
                    <a:alpha val="43137"/>
                  </a:srgbClr>
                </a:outerShdw>
              </a:effectLst>
            </a:endParaRPr>
          </a:p>
        </p:txBody>
      </p:sp>
      <p:sp>
        <p:nvSpPr>
          <p:cNvPr id="9" name="Tekstvak 8">
            <a:extLst>
              <a:ext uri="{FF2B5EF4-FFF2-40B4-BE49-F238E27FC236}">
                <a16:creationId xmlns:a16="http://schemas.microsoft.com/office/drawing/2014/main" xmlns="" id="{8B4A9AB7-7B93-4D94-B34B-32A6B3D83A85}"/>
              </a:ext>
            </a:extLst>
          </p:cNvPr>
          <p:cNvSpPr txBox="1"/>
          <p:nvPr/>
        </p:nvSpPr>
        <p:spPr>
          <a:xfrm>
            <a:off x="-19877" y="3535320"/>
            <a:ext cx="12191814" cy="523220"/>
          </a:xfrm>
          <a:prstGeom prst="rect">
            <a:avLst/>
          </a:prstGeom>
          <a:solidFill>
            <a:schemeClr val="bg1">
              <a:alpha val="64000"/>
            </a:schemeClr>
          </a:solidFill>
        </p:spPr>
        <p:txBody>
          <a:bodyPr wrap="square" rtlCol="0" anchor="ctr" anchorCtr="0">
            <a:spAutoFit/>
          </a:bodyPr>
          <a:lstStyle/>
          <a:p>
            <a:pPr algn="ctr"/>
            <a:r>
              <a:rPr lang="nl-NL" sz="2800" dirty="0"/>
              <a:t>Gezond voedsel produceren van een gezonde bodem in een leefbare omgeving</a:t>
            </a:r>
            <a:endParaRPr lang="nl-NL" sz="2400" b="1" dirty="0">
              <a:effectLst>
                <a:outerShdw blurRad="38100" dist="38100" dir="2700000" algn="tl">
                  <a:srgbClr val="000000">
                    <a:alpha val="43137"/>
                  </a:srgbClr>
                </a:outerShdw>
              </a:effectLst>
              <a:latin typeface="Museo Sans 100" panose="02000000000000000000" pitchFamily="2" charset="77"/>
            </a:endParaRPr>
          </a:p>
        </p:txBody>
      </p:sp>
    </p:spTree>
    <p:extLst>
      <p:ext uri="{BB962C8B-B14F-4D97-AF65-F5344CB8AC3E}">
        <p14:creationId xmlns:p14="http://schemas.microsoft.com/office/powerpoint/2010/main" val="293505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80A152-A55A-40F4-8F03-3339F38D26D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C8E47E11-BA14-4A5C-A9F5-228EA6E9AB3C}"/>
              </a:ext>
            </a:extLst>
          </p:cNvPr>
          <p:cNvSpPr>
            <a:spLocks noGrp="1"/>
          </p:cNvSpPr>
          <p:nvPr>
            <p:ph idx="1"/>
          </p:nvPr>
        </p:nvSpPr>
        <p:spPr/>
        <p:txBody>
          <a:bodyPr/>
          <a:lstStyle/>
          <a:p>
            <a:r>
              <a:rPr lang="nl-NL" dirty="0"/>
              <a:t>Video kook robot</a:t>
            </a:r>
          </a:p>
        </p:txBody>
      </p:sp>
      <p:pic>
        <p:nvPicPr>
          <p:cNvPr id="1028" name="Picture 4" descr="https://assets.website-files.com/592d83829b3b9e5897caa38d/5b0c0f27be77e0747d39c27e_IMG_1098.JPG">
            <a:extLst>
              <a:ext uri="{FF2B5EF4-FFF2-40B4-BE49-F238E27FC236}">
                <a16:creationId xmlns:a16="http://schemas.microsoft.com/office/drawing/2014/main" xmlns="" id="{6DCE9E2A-D539-42B3-8EB2-D10567E8141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426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ssets.website-files.com/592d83829b3b9e5897caa38d/592e847d84474a1dbc495063_Logo-3D-By-Flow.jpg">
            <a:extLst>
              <a:ext uri="{FF2B5EF4-FFF2-40B4-BE49-F238E27FC236}">
                <a16:creationId xmlns:a16="http://schemas.microsoft.com/office/drawing/2014/main" xmlns="" id="{5AED3796-1CBF-4A10-9A6F-38968E298AB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1018" y="5380036"/>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xmlns="" id="{2A9D23A6-348B-41A5-AC5E-AAB2ACC58CDE}"/>
              </a:ext>
            </a:extLst>
          </p:cNvPr>
          <p:cNvSpPr txBox="1"/>
          <p:nvPr/>
        </p:nvSpPr>
        <p:spPr>
          <a:xfrm>
            <a:off x="219184" y="365125"/>
            <a:ext cx="2816115" cy="707886"/>
          </a:xfrm>
          <a:prstGeom prst="rect">
            <a:avLst/>
          </a:prstGeom>
          <a:noFill/>
        </p:spPr>
        <p:txBody>
          <a:bodyPr wrap="square" rtlCol="0">
            <a:spAutoFit/>
          </a:bodyPr>
          <a:lstStyle/>
          <a:p>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Food printer</a:t>
            </a:r>
            <a:endParaRPr lang="nl-NL" sz="44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
        <p:nvSpPr>
          <p:cNvPr id="9" name="Tekstvak 8">
            <a:extLst>
              <a:ext uri="{FF2B5EF4-FFF2-40B4-BE49-F238E27FC236}">
                <a16:creationId xmlns:a16="http://schemas.microsoft.com/office/drawing/2014/main" xmlns="" id="{DC679E3B-450B-4346-B426-2447E882FB24}"/>
              </a:ext>
            </a:extLst>
          </p:cNvPr>
          <p:cNvSpPr txBox="1"/>
          <p:nvPr/>
        </p:nvSpPr>
        <p:spPr>
          <a:xfrm>
            <a:off x="219184" y="5784989"/>
            <a:ext cx="4810016" cy="707886"/>
          </a:xfrm>
          <a:prstGeom prst="rect">
            <a:avLst/>
          </a:prstGeom>
          <a:noFill/>
        </p:spPr>
        <p:txBody>
          <a:bodyPr wrap="square" rtlCol="0">
            <a:spAutoFit/>
          </a:bodyPr>
          <a:lstStyle/>
          <a:p>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Beleving/voeding</a:t>
            </a:r>
            <a:endParaRPr lang="nl-NL" sz="44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Tree>
    <p:extLst>
      <p:ext uri="{BB962C8B-B14F-4D97-AF65-F5344CB8AC3E}">
        <p14:creationId xmlns:p14="http://schemas.microsoft.com/office/powerpoint/2010/main" val="13934818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80A152-A55A-40F4-8F03-3339F38D26D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C8E47E11-BA14-4A5C-A9F5-228EA6E9AB3C}"/>
              </a:ext>
            </a:extLst>
          </p:cNvPr>
          <p:cNvSpPr>
            <a:spLocks noGrp="1"/>
          </p:cNvSpPr>
          <p:nvPr>
            <p:ph idx="1"/>
          </p:nvPr>
        </p:nvSpPr>
        <p:spPr/>
        <p:txBody>
          <a:bodyPr/>
          <a:lstStyle/>
          <a:p>
            <a:r>
              <a:rPr lang="nl-NL" dirty="0"/>
              <a:t>Video kook robot</a:t>
            </a:r>
          </a:p>
        </p:txBody>
      </p:sp>
      <p:pic>
        <p:nvPicPr>
          <p:cNvPr id="9" name="Afbeelding 8">
            <a:hlinkClick r:id="rId3"/>
            <a:extLst>
              <a:ext uri="{FF2B5EF4-FFF2-40B4-BE49-F238E27FC236}">
                <a16:creationId xmlns:a16="http://schemas.microsoft.com/office/drawing/2014/main" xmlns="" id="{0D7CCE83-D765-E748-A2EC-816DFBB9E3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1194"/>
            <a:ext cx="12172163" cy="6869194"/>
          </a:xfrm>
          <a:prstGeom prst="rect">
            <a:avLst/>
          </a:prstGeom>
        </p:spPr>
      </p:pic>
      <p:sp>
        <p:nvSpPr>
          <p:cNvPr id="7" name="Tekstvak 6">
            <a:extLst>
              <a:ext uri="{FF2B5EF4-FFF2-40B4-BE49-F238E27FC236}">
                <a16:creationId xmlns:a16="http://schemas.microsoft.com/office/drawing/2014/main" xmlns="" id="{3D6FE5C5-DBA2-418B-AF98-410CF1C69BAF}"/>
              </a:ext>
            </a:extLst>
          </p:cNvPr>
          <p:cNvSpPr txBox="1"/>
          <p:nvPr/>
        </p:nvSpPr>
        <p:spPr>
          <a:xfrm>
            <a:off x="5219810" y="5784989"/>
            <a:ext cx="6972190" cy="707886"/>
          </a:xfrm>
          <a:prstGeom prst="rect">
            <a:avLst/>
          </a:prstGeom>
          <a:noFill/>
        </p:spPr>
        <p:txBody>
          <a:bodyPr wrap="square" rtlCol="0">
            <a:spAutoFit/>
          </a:bodyPr>
          <a:lstStyle/>
          <a:p>
            <a:r>
              <a:rPr lang="nl-NL" sz="4000" dirty="0" err="1">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Farming</a:t>
            </a:r>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 Robots doen het werk</a:t>
            </a:r>
            <a:endParaRPr lang="nl-NL" sz="44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
        <p:nvSpPr>
          <p:cNvPr id="10" name="Tekstvak 9">
            <a:extLst>
              <a:ext uri="{FF2B5EF4-FFF2-40B4-BE49-F238E27FC236}">
                <a16:creationId xmlns:a16="http://schemas.microsoft.com/office/drawing/2014/main" xmlns="" id="{B0D62CDC-2EA7-A841-A20F-748610BD2330}"/>
              </a:ext>
            </a:extLst>
          </p:cNvPr>
          <p:cNvSpPr txBox="1"/>
          <p:nvPr/>
        </p:nvSpPr>
        <p:spPr>
          <a:xfrm>
            <a:off x="7504395" y="5419864"/>
            <a:ext cx="4399134" cy="338554"/>
          </a:xfrm>
          <a:prstGeom prst="rect">
            <a:avLst/>
          </a:prstGeom>
          <a:noFill/>
        </p:spPr>
        <p:txBody>
          <a:bodyPr wrap="square" rtlCol="0">
            <a:spAutoFit/>
          </a:bodyPr>
          <a:lstStyle/>
          <a:p>
            <a:pPr algn="r"/>
            <a:r>
              <a:rPr lang="nl-NL" sz="16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URL in afbeelding</a:t>
            </a:r>
            <a:endParaRPr lang="nl-NL"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Tree>
    <p:extLst>
      <p:ext uri="{BB962C8B-B14F-4D97-AF65-F5344CB8AC3E}">
        <p14:creationId xmlns:p14="http://schemas.microsoft.com/office/powerpoint/2010/main" val="534829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80A152-A55A-40F4-8F03-3339F38D26D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xmlns="" id="{C8E47E11-BA14-4A5C-A9F5-228EA6E9AB3C}"/>
              </a:ext>
            </a:extLst>
          </p:cNvPr>
          <p:cNvSpPr>
            <a:spLocks noGrp="1"/>
          </p:cNvSpPr>
          <p:nvPr>
            <p:ph idx="1"/>
          </p:nvPr>
        </p:nvSpPr>
        <p:spPr/>
        <p:txBody>
          <a:bodyPr/>
          <a:lstStyle/>
          <a:p>
            <a:r>
              <a:rPr lang="nl-NL" dirty="0"/>
              <a:t>Video kook robot</a:t>
            </a:r>
          </a:p>
        </p:txBody>
      </p:sp>
      <p:pic>
        <p:nvPicPr>
          <p:cNvPr id="6" name="Afbeelding 5">
            <a:hlinkClick r:id="rId2"/>
            <a:extLst>
              <a:ext uri="{FF2B5EF4-FFF2-40B4-BE49-F238E27FC236}">
                <a16:creationId xmlns:a16="http://schemas.microsoft.com/office/drawing/2014/main" xmlns="" id="{4039CAE4-9F7C-2842-A92E-6CCDE0DFA2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84" y="0"/>
            <a:ext cx="12490233" cy="7027333"/>
          </a:xfrm>
          <a:prstGeom prst="rect">
            <a:avLst/>
          </a:prstGeom>
        </p:spPr>
      </p:pic>
      <p:sp>
        <p:nvSpPr>
          <p:cNvPr id="7" name="Tekstvak 6">
            <a:extLst>
              <a:ext uri="{FF2B5EF4-FFF2-40B4-BE49-F238E27FC236}">
                <a16:creationId xmlns:a16="http://schemas.microsoft.com/office/drawing/2014/main" xmlns="" id="{D1A22EC4-6091-476D-BFB7-C8596DBE6FBB}"/>
              </a:ext>
            </a:extLst>
          </p:cNvPr>
          <p:cNvSpPr txBox="1"/>
          <p:nvPr/>
        </p:nvSpPr>
        <p:spPr>
          <a:xfrm>
            <a:off x="220132" y="365125"/>
            <a:ext cx="6972190" cy="707886"/>
          </a:xfrm>
          <a:prstGeom prst="rect">
            <a:avLst/>
          </a:prstGeom>
          <a:noFill/>
        </p:spPr>
        <p:txBody>
          <a:bodyPr wrap="square" rtlCol="0">
            <a:spAutoFit/>
          </a:bodyPr>
          <a:lstStyle/>
          <a:p>
            <a:r>
              <a:rPr lang="nl-NL" sz="4000" dirty="0" err="1">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Farming</a:t>
            </a:r>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 Robots doen het werk</a:t>
            </a:r>
            <a:endParaRPr lang="nl-NL" sz="44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
        <p:nvSpPr>
          <p:cNvPr id="10" name="Tekstvak 9">
            <a:extLst>
              <a:ext uri="{FF2B5EF4-FFF2-40B4-BE49-F238E27FC236}">
                <a16:creationId xmlns:a16="http://schemas.microsoft.com/office/drawing/2014/main" xmlns="" id="{0FE755B3-119E-7A4A-A2E9-ADB82F6B211E}"/>
              </a:ext>
            </a:extLst>
          </p:cNvPr>
          <p:cNvSpPr txBox="1"/>
          <p:nvPr/>
        </p:nvSpPr>
        <p:spPr>
          <a:xfrm>
            <a:off x="220132" y="1073011"/>
            <a:ext cx="4399134" cy="338554"/>
          </a:xfrm>
          <a:prstGeom prst="rect">
            <a:avLst/>
          </a:prstGeom>
          <a:noFill/>
        </p:spPr>
        <p:txBody>
          <a:bodyPr wrap="square" rtlCol="0">
            <a:spAutoFit/>
          </a:bodyPr>
          <a:lstStyle/>
          <a:p>
            <a:r>
              <a:rPr lang="nl-NL" sz="16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URL in afbeelding</a:t>
            </a:r>
            <a:endParaRPr lang="nl-NL"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Tree>
    <p:extLst>
      <p:ext uri="{BB962C8B-B14F-4D97-AF65-F5344CB8AC3E}">
        <p14:creationId xmlns:p14="http://schemas.microsoft.com/office/powerpoint/2010/main" val="4243646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80A152-A55A-40F4-8F03-3339F38D26DD}"/>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xmlns="" id="{C8E47E11-BA14-4A5C-A9F5-228EA6E9AB3C}"/>
              </a:ext>
            </a:extLst>
          </p:cNvPr>
          <p:cNvSpPr>
            <a:spLocks noGrp="1"/>
          </p:cNvSpPr>
          <p:nvPr>
            <p:ph idx="1"/>
          </p:nvPr>
        </p:nvSpPr>
        <p:spPr/>
        <p:txBody>
          <a:bodyPr/>
          <a:lstStyle/>
          <a:p>
            <a:r>
              <a:rPr lang="nl-NL" dirty="0"/>
              <a:t>Video kook robot</a:t>
            </a:r>
          </a:p>
        </p:txBody>
      </p:sp>
      <p:pic>
        <p:nvPicPr>
          <p:cNvPr id="7" name="Afbeelding 6">
            <a:hlinkClick r:id="rId2"/>
            <a:extLst>
              <a:ext uri="{FF2B5EF4-FFF2-40B4-BE49-F238E27FC236}">
                <a16:creationId xmlns:a16="http://schemas.microsoft.com/office/drawing/2014/main" xmlns="" id="{D21E8656-2BB0-1B49-9DB5-8B7421022F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89662"/>
          </a:xfrm>
          <a:prstGeom prst="rect">
            <a:avLst/>
          </a:prstGeom>
        </p:spPr>
      </p:pic>
      <p:sp>
        <p:nvSpPr>
          <p:cNvPr id="5" name="Tekstvak 4">
            <a:extLst>
              <a:ext uri="{FF2B5EF4-FFF2-40B4-BE49-F238E27FC236}">
                <a16:creationId xmlns:a16="http://schemas.microsoft.com/office/drawing/2014/main" xmlns="" id="{00B6BC38-8911-4B2F-B44B-08EF9CF87AE3}"/>
              </a:ext>
            </a:extLst>
          </p:cNvPr>
          <p:cNvSpPr txBox="1"/>
          <p:nvPr/>
        </p:nvSpPr>
        <p:spPr>
          <a:xfrm>
            <a:off x="7954434" y="230188"/>
            <a:ext cx="4356100" cy="707886"/>
          </a:xfrm>
          <a:prstGeom prst="rect">
            <a:avLst/>
          </a:prstGeom>
          <a:noFill/>
        </p:spPr>
        <p:txBody>
          <a:bodyPr wrap="square" rtlCol="0">
            <a:spAutoFit/>
          </a:bodyPr>
          <a:lstStyle/>
          <a:p>
            <a:r>
              <a:rPr lang="nl-NL" sz="40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Food Delivery Bot</a:t>
            </a:r>
            <a:endParaRPr lang="nl-NL" sz="44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
        <p:nvSpPr>
          <p:cNvPr id="8" name="Tekstvak 7">
            <a:extLst>
              <a:ext uri="{FF2B5EF4-FFF2-40B4-BE49-F238E27FC236}">
                <a16:creationId xmlns:a16="http://schemas.microsoft.com/office/drawing/2014/main" xmlns="" id="{124A702E-D8C0-F84C-BE1F-9A5D3F885181}"/>
              </a:ext>
            </a:extLst>
          </p:cNvPr>
          <p:cNvSpPr txBox="1"/>
          <p:nvPr/>
        </p:nvSpPr>
        <p:spPr>
          <a:xfrm>
            <a:off x="7538262" y="858629"/>
            <a:ext cx="4399134" cy="338554"/>
          </a:xfrm>
          <a:prstGeom prst="rect">
            <a:avLst/>
          </a:prstGeom>
          <a:noFill/>
        </p:spPr>
        <p:txBody>
          <a:bodyPr wrap="square" rtlCol="0">
            <a:spAutoFit/>
          </a:bodyPr>
          <a:lstStyle/>
          <a:p>
            <a:pPr algn="r"/>
            <a:r>
              <a:rPr lang="nl-NL" sz="1600"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rPr>
              <a:t>URL in afbeelding</a:t>
            </a:r>
            <a:endParaRPr lang="nl-NL" dirty="0">
              <a:solidFill>
                <a:schemeClr val="bg1"/>
              </a:solidFill>
              <a:effectLst>
                <a:outerShdw blurRad="38100" dist="38100" dir="2700000" algn="tl">
                  <a:srgbClr val="000000">
                    <a:alpha val="43137"/>
                  </a:srgbClr>
                </a:outerShdw>
              </a:effectLst>
              <a:latin typeface="Bangla Sangam MN" panose="02000000000000000000" pitchFamily="2" charset="0"/>
              <a:cs typeface="Bangla Sangam MN" panose="02000000000000000000" pitchFamily="2" charset="0"/>
            </a:endParaRPr>
          </a:p>
        </p:txBody>
      </p:sp>
    </p:spTree>
    <p:extLst>
      <p:ext uri="{BB962C8B-B14F-4D97-AF65-F5344CB8AC3E}">
        <p14:creationId xmlns:p14="http://schemas.microsoft.com/office/powerpoint/2010/main" val="165817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met diagonaal twee afgeronde hoeken 8">
            <a:extLst>
              <a:ext uri="{FF2B5EF4-FFF2-40B4-BE49-F238E27FC236}">
                <a16:creationId xmlns:a16="http://schemas.microsoft.com/office/drawing/2014/main" xmlns="" id="{8F46D94F-080B-4D9F-80F9-F20A0F7E040E}"/>
              </a:ext>
            </a:extLst>
          </p:cNvPr>
          <p:cNvSpPr/>
          <p:nvPr/>
        </p:nvSpPr>
        <p:spPr>
          <a:xfrm>
            <a:off x="9191606" y="6299113"/>
            <a:ext cx="3000208" cy="641335"/>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600" dirty="0">
              <a:solidFill>
                <a:schemeClr val="tx1"/>
              </a:solidFill>
              <a:latin typeface="Klavika Lt" panose="02000000000000000000" pitchFamily="50" charset="0"/>
            </a:endParaRPr>
          </a:p>
        </p:txBody>
      </p:sp>
      <p:pic>
        <p:nvPicPr>
          <p:cNvPr id="6" name="Tijdelijke aanduiding voor inhoud 4">
            <a:extLst>
              <a:ext uri="{FF2B5EF4-FFF2-40B4-BE49-F238E27FC236}">
                <a16:creationId xmlns:a16="http://schemas.microsoft.com/office/drawing/2014/main" xmlns="" id="{9D61BB6B-AEC3-4B6B-9153-190BA2E81F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056" y="299137"/>
            <a:ext cx="2833294" cy="498660"/>
          </a:xfrm>
          <a:prstGeom prst="rect">
            <a:avLst/>
          </a:prstGeom>
        </p:spPr>
      </p:pic>
      <p:sp>
        <p:nvSpPr>
          <p:cNvPr id="7" name="Tekstvak 6">
            <a:extLst>
              <a:ext uri="{FF2B5EF4-FFF2-40B4-BE49-F238E27FC236}">
                <a16:creationId xmlns:a16="http://schemas.microsoft.com/office/drawing/2014/main" xmlns="" id="{1FFCC024-707D-417D-92F0-0B324EC0CE40}"/>
              </a:ext>
            </a:extLst>
          </p:cNvPr>
          <p:cNvSpPr txBox="1"/>
          <p:nvPr/>
        </p:nvSpPr>
        <p:spPr>
          <a:xfrm>
            <a:off x="0" y="1999041"/>
            <a:ext cx="12363450" cy="2646878"/>
          </a:xfrm>
          <a:prstGeom prst="rect">
            <a:avLst/>
          </a:prstGeom>
          <a:solidFill>
            <a:schemeClr val="bg1">
              <a:alpha val="64000"/>
            </a:schemeClr>
          </a:solidFill>
        </p:spPr>
        <p:txBody>
          <a:bodyPr wrap="square" rtlCol="0" anchor="ctr" anchorCtr="0">
            <a:spAutoFit/>
          </a:bodyPr>
          <a:lstStyle/>
          <a:p>
            <a:pPr algn="ctr"/>
            <a:r>
              <a:rPr lang="nl-NL" sz="16600" dirty="0"/>
              <a:t>1945 - nu</a:t>
            </a:r>
            <a:endParaRPr lang="nl-NL" sz="13800" b="1" dirty="0">
              <a:effectLst>
                <a:outerShdw blurRad="38100" dist="38100" dir="2700000" algn="tl">
                  <a:srgbClr val="000000">
                    <a:alpha val="43137"/>
                  </a:srgbClr>
                </a:outerShdw>
              </a:effectLst>
              <a:latin typeface="Museo Sans 100" panose="02000000000000000000" pitchFamily="2" charset="77"/>
            </a:endParaRPr>
          </a:p>
        </p:txBody>
      </p:sp>
      <p:grpSp>
        <p:nvGrpSpPr>
          <p:cNvPr id="2" name="Groep 1">
            <a:extLst>
              <a:ext uri="{FF2B5EF4-FFF2-40B4-BE49-F238E27FC236}">
                <a16:creationId xmlns:a16="http://schemas.microsoft.com/office/drawing/2014/main" xmlns="" id="{147D0A71-62A6-4A14-ADF1-A897E9E99F0B}"/>
              </a:ext>
            </a:extLst>
          </p:cNvPr>
          <p:cNvGrpSpPr/>
          <p:nvPr/>
        </p:nvGrpSpPr>
        <p:grpSpPr>
          <a:xfrm>
            <a:off x="4536450" y="4605538"/>
            <a:ext cx="3119100" cy="1647825"/>
            <a:chOff x="1828801" y="5735782"/>
            <a:chExt cx="1258785" cy="665018"/>
          </a:xfrm>
        </p:grpSpPr>
        <p:sp>
          <p:nvSpPr>
            <p:cNvPr id="8" name="Rechthoek 7">
              <a:extLst>
                <a:ext uri="{FF2B5EF4-FFF2-40B4-BE49-F238E27FC236}">
                  <a16:creationId xmlns:a16="http://schemas.microsoft.com/office/drawing/2014/main" xmlns="" id="{82023AF5-253B-47A5-8497-B711CA65E621}"/>
                </a:ext>
              </a:extLst>
            </p:cNvPr>
            <p:cNvSpPr/>
            <p:nvPr/>
          </p:nvSpPr>
          <p:spPr>
            <a:xfrm>
              <a:off x="18288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0"/>
            </a:p>
          </p:txBody>
        </p:sp>
        <p:sp>
          <p:nvSpPr>
            <p:cNvPr id="9" name="Tekstvak 8">
              <a:extLst>
                <a:ext uri="{FF2B5EF4-FFF2-40B4-BE49-F238E27FC236}">
                  <a16:creationId xmlns:a16="http://schemas.microsoft.com/office/drawing/2014/main" xmlns="" id="{2DC5995D-35B7-4D12-9539-93C467EE6E91}"/>
                </a:ext>
              </a:extLst>
            </p:cNvPr>
            <p:cNvSpPr txBox="1"/>
            <p:nvPr/>
          </p:nvSpPr>
          <p:spPr>
            <a:xfrm>
              <a:off x="1904011" y="5801802"/>
              <a:ext cx="1140031" cy="534105"/>
            </a:xfrm>
            <a:prstGeom prst="rect">
              <a:avLst/>
            </a:prstGeom>
            <a:noFill/>
          </p:spPr>
          <p:txBody>
            <a:bodyPr wrap="square" rtlCol="0">
              <a:spAutoFit/>
            </a:bodyPr>
            <a:lstStyle/>
            <a:p>
              <a:r>
                <a:rPr lang="nl-NL" sz="8000" b="1" dirty="0">
                  <a:solidFill>
                    <a:schemeClr val="bg1"/>
                  </a:solidFill>
                </a:rPr>
                <a:t>FOOD</a:t>
              </a:r>
            </a:p>
          </p:txBody>
        </p:sp>
      </p:grpSp>
    </p:spTree>
    <p:extLst>
      <p:ext uri="{BB962C8B-B14F-4D97-AF65-F5344CB8AC3E}">
        <p14:creationId xmlns:p14="http://schemas.microsoft.com/office/powerpoint/2010/main" val="181312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4" descr="Afbeelding met persoon, kind, binnen, jongen&#10;&#10;Automatisch gegenereerde beschrijving">
            <a:extLst>
              <a:ext uri="{FF2B5EF4-FFF2-40B4-BE49-F238E27FC236}">
                <a16:creationId xmlns:a16="http://schemas.microsoft.com/office/drawing/2014/main" xmlns="" id="{8DD36A03-C49D-264A-9479-F9EEBD4890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Rechthoek 10">
            <a:extLst>
              <a:ext uri="{FF2B5EF4-FFF2-40B4-BE49-F238E27FC236}">
                <a16:creationId xmlns:a16="http://schemas.microsoft.com/office/drawing/2014/main" xmlns="" id="{09557F07-BDCC-024F-B42B-BEDAEFDAD465}"/>
              </a:ext>
            </a:extLst>
          </p:cNvPr>
          <p:cNvSpPr/>
          <p:nvPr/>
        </p:nvSpPr>
        <p:spPr>
          <a:xfrm>
            <a:off x="10244445" y="43226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a:extLst>
              <a:ext uri="{FF2B5EF4-FFF2-40B4-BE49-F238E27FC236}">
                <a16:creationId xmlns:a16="http://schemas.microsoft.com/office/drawing/2014/main" xmlns="" id="{0D238E9A-8CE3-CB4C-B757-3196B184DB18}"/>
              </a:ext>
            </a:extLst>
          </p:cNvPr>
          <p:cNvSpPr txBox="1"/>
          <p:nvPr/>
        </p:nvSpPr>
        <p:spPr>
          <a:xfrm>
            <a:off x="10363199" y="498282"/>
            <a:ext cx="1140031" cy="523220"/>
          </a:xfrm>
          <a:prstGeom prst="rect">
            <a:avLst/>
          </a:prstGeom>
          <a:noFill/>
        </p:spPr>
        <p:txBody>
          <a:bodyPr wrap="square" rtlCol="0">
            <a:spAutoFit/>
          </a:bodyPr>
          <a:lstStyle/>
          <a:p>
            <a:r>
              <a:rPr lang="nl-NL" sz="2800" b="1" dirty="0">
                <a:solidFill>
                  <a:schemeClr val="bg1"/>
                </a:solidFill>
              </a:rPr>
              <a:t>1945</a:t>
            </a:r>
          </a:p>
        </p:txBody>
      </p:sp>
      <p:sp>
        <p:nvSpPr>
          <p:cNvPr id="10" name="Rechthoek 9">
            <a:extLst>
              <a:ext uri="{FF2B5EF4-FFF2-40B4-BE49-F238E27FC236}">
                <a16:creationId xmlns:a16="http://schemas.microsoft.com/office/drawing/2014/main" xmlns="" id="{24D97628-3D06-452A-89AF-ECE042CE7E7C}"/>
              </a:ext>
            </a:extLst>
          </p:cNvPr>
          <p:cNvSpPr/>
          <p:nvPr/>
        </p:nvSpPr>
        <p:spPr>
          <a:xfrm>
            <a:off x="571501" y="5735782"/>
            <a:ext cx="1258785" cy="665018"/>
          </a:xfrm>
          <a:prstGeom prst="rect">
            <a:avLst/>
          </a:prstGeom>
          <a:solidFill>
            <a:srgbClr val="7DB8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xmlns="" id="{C1A41757-BF7A-41E6-A8AB-C88EF9B5F478}"/>
              </a:ext>
            </a:extLst>
          </p:cNvPr>
          <p:cNvSpPr txBox="1"/>
          <p:nvPr/>
        </p:nvSpPr>
        <p:spPr>
          <a:xfrm>
            <a:off x="646711" y="5801802"/>
            <a:ext cx="1140031" cy="523220"/>
          </a:xfrm>
          <a:prstGeom prst="rect">
            <a:avLst/>
          </a:prstGeom>
          <a:noFill/>
        </p:spPr>
        <p:txBody>
          <a:bodyPr wrap="square" rtlCol="0">
            <a:spAutoFit/>
          </a:bodyPr>
          <a:lstStyle/>
          <a:p>
            <a:r>
              <a:rPr lang="nl-NL" sz="2800" b="1" dirty="0">
                <a:solidFill>
                  <a:schemeClr val="bg1"/>
                </a:solidFill>
              </a:rPr>
              <a:t>FOOD</a:t>
            </a:r>
          </a:p>
        </p:txBody>
      </p:sp>
    </p:spTree>
    <p:extLst>
      <p:ext uri="{BB962C8B-B14F-4D97-AF65-F5344CB8AC3E}">
        <p14:creationId xmlns:p14="http://schemas.microsoft.com/office/powerpoint/2010/main" val="49740803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955</TotalTime>
  <Words>630</Words>
  <Application>Microsoft Macintosh PowerPoint</Application>
  <PresentationFormat>Aangepast</PresentationFormat>
  <Paragraphs>138</Paragraphs>
  <Slides>31</Slides>
  <Notes>11</Notes>
  <HiddenSlides>0</HiddenSlides>
  <MMClips>0</MMClips>
  <ScaleCrop>false</ScaleCrop>
  <HeadingPairs>
    <vt:vector size="4" baseType="variant">
      <vt:variant>
        <vt:lpstr>Thema</vt:lpstr>
      </vt:variant>
      <vt:variant>
        <vt:i4>1</vt:i4>
      </vt:variant>
      <vt:variant>
        <vt:lpstr>Diatitels</vt:lpstr>
      </vt:variant>
      <vt:variant>
        <vt:i4>31</vt:i4>
      </vt:variant>
    </vt:vector>
  </HeadingPairs>
  <TitlesOfParts>
    <vt:vector size="32" baseType="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Arend Koekkoek</dc:creator>
  <cp:lastModifiedBy>Nicole de Boer</cp:lastModifiedBy>
  <cp:revision>38</cp:revision>
  <dcterms:created xsi:type="dcterms:W3CDTF">2019-10-13T20:50:30Z</dcterms:created>
  <dcterms:modified xsi:type="dcterms:W3CDTF">2019-10-31T10:55:27Z</dcterms:modified>
</cp:coreProperties>
</file>